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259" r:id="rId5"/>
    <p:sldId id="260" r:id="rId6"/>
    <p:sldId id="261" r:id="rId7"/>
    <p:sldId id="263" r:id="rId8"/>
    <p:sldId id="264" r:id="rId9"/>
    <p:sldId id="265" r:id="rId10"/>
    <p:sldId id="262" r:id="rId11"/>
    <p:sldId id="266" r:id="rId12"/>
    <p:sldId id="267" r:id="rId13"/>
    <p:sldId id="268" r:id="rId14"/>
    <p:sldId id="269" r:id="rId15"/>
    <p:sldId id="270" r:id="rId16"/>
    <p:sldId id="272" r:id="rId17"/>
    <p:sldId id="271" r:id="rId18"/>
    <p:sldId id="274" r:id="rId19"/>
    <p:sldId id="273" r:id="rId20"/>
    <p:sldId id="275" r:id="rId21"/>
    <p:sldId id="276" r:id="rId22"/>
    <p:sldId id="277" r:id="rId23"/>
    <p:sldId id="278" r:id="rId24"/>
    <p:sldId id="279" r:id="rId25"/>
    <p:sldId id="280" r:id="rId26"/>
    <p:sldId id="281" r:id="rId27"/>
    <p:sldId id="289" r:id="rId28"/>
    <p:sldId id="290" r:id="rId29"/>
    <p:sldId id="282" r:id="rId30"/>
    <p:sldId id="283" r:id="rId31"/>
    <p:sldId id="284" r:id="rId32"/>
    <p:sldId id="285" r:id="rId33"/>
    <p:sldId id="291" r:id="rId34"/>
    <p:sldId id="287" r:id="rId35"/>
    <p:sldId id="292" r:id="rId36"/>
    <p:sldId id="293" r:id="rId37"/>
    <p:sldId id="294" r:id="rId38"/>
    <p:sldId id="295" r:id="rId39"/>
    <p:sldId id="296" r:id="rId40"/>
    <p:sldId id="297" r:id="rId41"/>
    <p:sldId id="299" r:id="rId42"/>
    <p:sldId id="300" r:id="rId43"/>
    <p:sldId id="301" r:id="rId44"/>
    <p:sldId id="302" r:id="rId45"/>
    <p:sldId id="304" r:id="rId46"/>
    <p:sldId id="305" r:id="rId47"/>
    <p:sldId id="306" r:id="rId48"/>
    <p:sldId id="307" r:id="rId49"/>
    <p:sldId id="308" r:id="rId50"/>
    <p:sldId id="310" r:id="rId51"/>
    <p:sldId id="309" r:id="rId52"/>
  </p:sldIdLst>
  <p:sldSz cx="12192000" cy="6858000"/>
  <p:notesSz cx="6858000" cy="9144000"/>
  <p:custDataLst>
    <p:tags r:id="rId5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157"/>
        <p:guide pos="3836"/>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6" Type="http://schemas.openxmlformats.org/officeDocument/2006/relationships/tags" Target="tags/tag117.xml"/><Relationship Id="rId55" Type="http://schemas.openxmlformats.org/officeDocument/2006/relationships/tableStyles" Target="tableStyles.xml"/><Relationship Id="rId54" Type="http://schemas.openxmlformats.org/officeDocument/2006/relationships/viewProps" Target="viewProps.xml"/><Relationship Id="rId53" Type="http://schemas.openxmlformats.org/officeDocument/2006/relationships/presProps" Target="presProps.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通常，</a:t>
            </a:r>
            <a:r>
              <a:rPr lang="zh-CN" altLang="en-US" sz="1200" kern="1200" dirty="0">
                <a:solidFill>
                  <a:schemeClr val="tx1"/>
                </a:solidFill>
                <a:latin typeface="+mn-lt"/>
                <a:ea typeface="+mn-ea"/>
                <a:cs typeface="+mn-cs"/>
              </a:rPr>
              <a:t>职业化陪标企业参与投标的项目，超大概率存在围标嫌疑；参与投标的职业化陪标企业越多，存在围标的概率就越大。</a:t>
            </a:r>
            <a:endParaRPr lang="en-US" altLang="zh-CN"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200" i="0" dirty="0">
              <a:solidFill>
                <a:schemeClr val="bg1"/>
              </a:solidFill>
              <a:effectLst/>
              <a:latin typeface="阿里巴巴普惠体 Heavy" panose="00020600040101010101" pitchFamily="18" charset="-122"/>
              <a:ea typeface="阿里巴巴普惠体 Heavy" panose="00020600040101010101" pitchFamily="18" charset="-122"/>
              <a:cs typeface="阿里巴巴普惠体 Heavy" panose="00020600040101010101" pitchFamily="18" charset="-122"/>
            </a:endParaRPr>
          </a:p>
        </p:txBody>
      </p:sp>
      <p:sp>
        <p:nvSpPr>
          <p:cNvPr id="4" name="灯片编号占位符 3"/>
          <p:cNvSpPr>
            <a:spLocks noGrp="1"/>
          </p:cNvSpPr>
          <p:nvPr>
            <p:ph type="sldNum" sz="quarter" idx="5"/>
          </p:nvPr>
        </p:nvSpPr>
        <p:spPr/>
        <p:txBody>
          <a:bodyPr/>
          <a:lstStyle/>
          <a:p>
            <a:fld id="{396616BF-F773-4CCD-8BA3-5906CAE45694}"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330" y="1555115"/>
            <a:ext cx="5233035" cy="4608195"/>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1" Type="http://schemas.openxmlformats.org/officeDocument/2006/relationships/theme" Target="../theme/theme1.xml"/><Relationship Id="rId20" Type="http://schemas.openxmlformats.org/officeDocument/2006/relationships/tags" Target="../tags/tag62.xml"/><Relationship Id="rId2" Type="http://schemas.openxmlformats.org/officeDocument/2006/relationships/slideLayout" Target="../slideLayouts/slideLayout2.xml"/><Relationship Id="rId19" Type="http://schemas.openxmlformats.org/officeDocument/2006/relationships/tags" Target="../tags/tag61.xml"/><Relationship Id="rId18" Type="http://schemas.openxmlformats.org/officeDocument/2006/relationships/tags" Target="../tags/tag60.xml"/><Relationship Id="rId17" Type="http://schemas.openxmlformats.org/officeDocument/2006/relationships/tags" Target="../tags/tag59.xml"/><Relationship Id="rId16" Type="http://schemas.openxmlformats.org/officeDocument/2006/relationships/tags" Target="../tags/tag58.xml"/><Relationship Id="rId15" Type="http://schemas.openxmlformats.org/officeDocument/2006/relationships/tags" Target="../tags/tag57.xml"/><Relationship Id="rId14" Type="http://schemas.openxmlformats.org/officeDocument/2006/relationships/image" Target="../media/image3.jpeg"/><Relationship Id="rId13" Type="http://schemas.openxmlformats.org/officeDocument/2006/relationships/image" Target="../media/image2.png"/><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srcRect/>
          <a:stretch>
            <a:fillRect/>
          </a:stretch>
        </a:blipFill>
        <a:effectLst/>
      </p:bgPr>
    </p:bg>
    <p:spTree>
      <p:nvGrpSpPr>
        <p:cNvPr id="1" name=""/>
        <p:cNvGrpSpPr/>
        <p:nvPr/>
      </p:nvGrpSpPr>
      <p:grpSpPr>
        <a:xfrm>
          <a:off x="0" y="0"/>
          <a:ext cx="0" cy="0"/>
          <a:chOff x="0" y="0"/>
          <a:chExt cx="0" cy="0"/>
        </a:xfrm>
      </p:grpSpPr>
      <p:pic>
        <p:nvPicPr>
          <p:cNvPr id="10" name="图片 9" hidden="1"/>
          <p:cNvPicPr>
            <a:picLocks noChangeAspect="1"/>
          </p:cNvPicPr>
          <p:nvPr userDrawn="1"/>
        </p:nvPicPr>
        <p:blipFill>
          <a:blip r:embed="rId13"/>
          <a:stretch>
            <a:fillRect/>
          </a:stretch>
        </p:blipFill>
        <p:spPr>
          <a:xfrm>
            <a:off x="0" y="0"/>
            <a:ext cx="12192000" cy="6858000"/>
          </a:xfrm>
          <a:prstGeom prst="rect">
            <a:avLst/>
          </a:prstGeom>
        </p:spPr>
      </p:pic>
      <p:pic>
        <p:nvPicPr>
          <p:cNvPr id="8" name="图片 7" descr="图片包含 游戏机, 灯光&#10;&#10;描述已自动生成" hidden="1"/>
          <p:cNvPicPr>
            <a:picLocks noChangeAspect="1"/>
          </p:cNvPicPr>
          <p:nvPr userDrawn="1"/>
        </p:nvPicPr>
        <p:blipFill>
          <a:blip r:embed="rId14"/>
          <a:stretch>
            <a:fillRect/>
          </a:stretch>
        </p:blipFill>
        <p:spPr>
          <a:xfrm>
            <a:off x="0" y="0"/>
            <a:ext cx="12192000" cy="6858000"/>
          </a:xfrm>
          <a:prstGeom prst="rect">
            <a:avLst/>
          </a:prstGeom>
        </p:spPr>
      </p:pic>
      <p:sp>
        <p:nvSpPr>
          <p:cNvPr id="2" name="标题占位符 1"/>
          <p:cNvSpPr>
            <a:spLocks noGrp="1"/>
          </p:cNvSpPr>
          <p:nvPr>
            <p:ph type="title"/>
            <p:custDataLst>
              <p:tags r:id="rId15"/>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6"/>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7"/>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8"/>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19"/>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ustDataLst>
      <p:tags r:id="rId20"/>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7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7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7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77.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8.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79.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0.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81.xml"/></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1.xml"/><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8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6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8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8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88.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89.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90.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91.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ags" Target="../tags/tag9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93.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tags" Target="../tags/tag94.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tags" Target="../tags/tag9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6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tags" Target="../tags/tag96.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tags" Target="../tags/tag9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tags" Target="../tags/tag98.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tags" Target="../tags/tag99.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tags" Target="../tags/tag100.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xml"/><Relationship Id="rId1" Type="http://schemas.openxmlformats.org/officeDocument/2006/relationships/tags" Target="../tags/tag101.xml"/></Relationships>
</file>

<file path=ppt/slides/_rels/slide36.xml.rels><?xml version="1.0" encoding="UTF-8" standalone="yes"?>
<Relationships xmlns="http://schemas.openxmlformats.org/package/2006/relationships"><Relationship Id="rId4" Type="http://schemas.openxmlformats.org/officeDocument/2006/relationships/notesSlide" Target="../notesSlides/notesSlide33.xml"/><Relationship Id="rId3" Type="http://schemas.openxmlformats.org/officeDocument/2006/relationships/slideLayout" Target="../slideLayouts/slideLayout1.xml"/><Relationship Id="rId2" Type="http://schemas.openxmlformats.org/officeDocument/2006/relationships/tags" Target="../tags/tag103.xml"/><Relationship Id="rId1" Type="http://schemas.openxmlformats.org/officeDocument/2006/relationships/tags" Target="../tags/tag10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xml"/><Relationship Id="rId1" Type="http://schemas.openxmlformats.org/officeDocument/2006/relationships/tags" Target="../tags/tag104.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xml"/><Relationship Id="rId1" Type="http://schemas.openxmlformats.org/officeDocument/2006/relationships/tags" Target="../tags/tag105.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xml"/><Relationship Id="rId1" Type="http://schemas.openxmlformats.org/officeDocument/2006/relationships/tags" Target="../tags/tag10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68.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xml"/><Relationship Id="rId1" Type="http://schemas.openxmlformats.org/officeDocument/2006/relationships/tags" Target="../tags/tag107.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xml"/><Relationship Id="rId1" Type="http://schemas.openxmlformats.org/officeDocument/2006/relationships/tags" Target="../tags/tag108.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xml"/><Relationship Id="rId1" Type="http://schemas.openxmlformats.org/officeDocument/2006/relationships/tags" Target="../tags/tag109.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xml"/><Relationship Id="rId1" Type="http://schemas.openxmlformats.org/officeDocument/2006/relationships/tags" Target="../tags/tag110.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xml"/><Relationship Id="rId1" Type="http://schemas.openxmlformats.org/officeDocument/2006/relationships/tags" Target="../tags/tag111.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xml"/><Relationship Id="rId1" Type="http://schemas.openxmlformats.org/officeDocument/2006/relationships/tags" Target="../tags/tag11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xml"/><Relationship Id="rId1" Type="http://schemas.openxmlformats.org/officeDocument/2006/relationships/tags" Target="../tags/tag113.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xml"/><Relationship Id="rId1" Type="http://schemas.openxmlformats.org/officeDocument/2006/relationships/tags" Target="../tags/tag114.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xml"/><Relationship Id="rId1" Type="http://schemas.openxmlformats.org/officeDocument/2006/relationships/tags" Target="../tags/tag115.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xml"/><Relationship Id="rId1" Type="http://schemas.openxmlformats.org/officeDocument/2006/relationships/tags" Target="../tags/tag11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69.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1.xml"/><Relationship Id="rId1" Type="http://schemas.openxmlformats.org/officeDocument/2006/relationships/tags" Target="../tags/tag70.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7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7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725295" y="142240"/>
            <a:ext cx="10900410" cy="2570480"/>
          </a:xfrm>
        </p:spPr>
        <p:txBody>
          <a:bodyPr/>
          <a:lstStyle/>
          <a:p>
            <a:pPr algn="l"/>
            <a:r>
              <a:rPr lang="en-US" altLang="zh-CN" sz="4400" dirty="0">
                <a:solidFill>
                  <a:srgbClr val="FFC000"/>
                </a:solidFill>
              </a:rPr>
              <a:t> </a:t>
            </a:r>
            <a:r>
              <a:rPr lang="zh-CN" altLang="zh-CN" sz="3200" dirty="0">
                <a:solidFill>
                  <a:schemeClr val="bg2"/>
                </a:solidFill>
              </a:rPr>
              <a:t>数字化改革在构建反诈新格局中的创新探索</a:t>
            </a:r>
            <a:endParaRPr lang="zh-CN" altLang="zh-CN" sz="3200" dirty="0">
              <a:solidFill>
                <a:schemeClr val="bg2"/>
              </a:solidFill>
            </a:endParaRPr>
          </a:p>
        </p:txBody>
      </p:sp>
      <p:sp>
        <p:nvSpPr>
          <p:cNvPr id="3" name="副标题 2"/>
          <p:cNvSpPr>
            <a:spLocks noGrp="1"/>
          </p:cNvSpPr>
          <p:nvPr>
            <p:ph type="subTitle" idx="1"/>
            <p:custDataLst>
              <p:tags r:id="rId2"/>
            </p:custDataLst>
          </p:nvPr>
        </p:nvSpPr>
        <p:spPr>
          <a:xfrm>
            <a:off x="3129280" y="2844165"/>
            <a:ext cx="9070340" cy="1472565"/>
          </a:xfrm>
        </p:spPr>
        <p:txBody>
          <a:bodyPr/>
          <a:lstStyle/>
          <a:p>
            <a:pPr algn="l">
              <a:lnSpc>
                <a:spcPct val="70000"/>
              </a:lnSpc>
              <a:spcBef>
                <a:spcPts val="0"/>
              </a:spcBef>
              <a:spcAft>
                <a:spcPts val="1000"/>
              </a:spcAft>
            </a:pPr>
            <a:r>
              <a:rPr sz="2000" dirty="0">
                <a:solidFill>
                  <a:schemeClr val="bg2"/>
                </a:solidFill>
              </a:rPr>
              <a:t>——以湖州公安建设“反诈一哥”应用场景为例</a:t>
            </a:r>
            <a:endParaRPr sz="2000" dirty="0">
              <a:solidFill>
                <a:schemeClr val="bg2"/>
              </a:solidFill>
            </a:endParaRPr>
          </a:p>
        </p:txBody>
      </p:sp>
      <p:sp>
        <p:nvSpPr>
          <p:cNvPr id="4" name="文本框 3"/>
          <p:cNvSpPr txBox="1"/>
          <p:nvPr/>
        </p:nvSpPr>
        <p:spPr>
          <a:xfrm>
            <a:off x="2919730" y="4213225"/>
            <a:ext cx="6096000" cy="1198880"/>
          </a:xfrm>
          <a:prstGeom prst="rect">
            <a:avLst/>
          </a:prstGeom>
          <a:noFill/>
        </p:spPr>
        <p:txBody>
          <a:bodyPr wrap="square" rtlCol="0" anchor="t">
            <a:spAutoFit/>
          </a:bodyPr>
          <a:p>
            <a:pPr algn="ctr">
              <a:lnSpc>
                <a:spcPct val="150000"/>
              </a:lnSpc>
            </a:pPr>
            <a:r>
              <a:rPr sz="1600" spc="200" dirty="0">
                <a:solidFill>
                  <a:schemeClr val="bg2"/>
                </a:solidFill>
                <a:uFillTx/>
                <a:latin typeface="Arial" panose="020B0604020202020204" pitchFamily="34" charset="0"/>
                <a:ea typeface="微软雅黑" panose="020B0503020204020204" charset="-122"/>
              </a:rPr>
              <a:t>湖州市公安局党委委员、副局长 杨建新</a:t>
            </a:r>
            <a:endParaRPr sz="1600" spc="200" dirty="0">
              <a:solidFill>
                <a:schemeClr val="bg2"/>
              </a:solidFill>
              <a:uFillTx/>
              <a:latin typeface="Arial" panose="020B0604020202020204" pitchFamily="34" charset="0"/>
              <a:ea typeface="微软雅黑" panose="020B0503020204020204" charset="-122"/>
            </a:endParaRPr>
          </a:p>
          <a:p>
            <a:pPr algn="ctr">
              <a:lnSpc>
                <a:spcPct val="150000"/>
              </a:lnSpc>
            </a:pPr>
            <a:r>
              <a:rPr sz="1600" spc="200" dirty="0">
                <a:solidFill>
                  <a:schemeClr val="bg2"/>
                </a:solidFill>
                <a:uFillTx/>
                <a:latin typeface="Arial" panose="020B0604020202020204" pitchFamily="34" charset="0"/>
                <a:ea typeface="微软雅黑" panose="020B0503020204020204" charset="-122"/>
              </a:rPr>
              <a:t>该局刑侦支队综合科科长 秦晓夏  </a:t>
            </a:r>
            <a:endParaRPr sz="1600" spc="200" dirty="0">
              <a:solidFill>
                <a:schemeClr val="bg2"/>
              </a:solidFill>
              <a:uFillTx/>
              <a:latin typeface="Arial" panose="020B0604020202020204" pitchFamily="34" charset="0"/>
              <a:ea typeface="微软雅黑" panose="020B0503020204020204" charset="-122"/>
            </a:endParaRPr>
          </a:p>
          <a:p>
            <a:pPr algn="ctr">
              <a:lnSpc>
                <a:spcPct val="150000"/>
              </a:lnSpc>
            </a:pPr>
            <a:r>
              <a:rPr sz="1600" spc="200" dirty="0">
                <a:solidFill>
                  <a:schemeClr val="bg2"/>
                </a:solidFill>
                <a:uFillTx/>
                <a:latin typeface="Arial" panose="020B0604020202020204" pitchFamily="34" charset="0"/>
                <a:ea typeface="微软雅黑" panose="020B0503020204020204" charset="-122"/>
              </a:rPr>
              <a:t>该局反诈骗中心民警 杨云飞</a:t>
            </a:r>
            <a:endParaRPr sz="1600" spc="200" dirty="0">
              <a:solidFill>
                <a:schemeClr val="bg2"/>
              </a:solidFill>
              <a:uFillTx/>
              <a:latin typeface="Arial" panose="020B0604020202020204" pitchFamily="34" charset="0"/>
              <a:ea typeface="微软雅黑" panose="020B0503020204020204" charset="-122"/>
            </a:endParaRPr>
          </a:p>
        </p:txBody>
      </p:sp>
    </p:spTree>
    <p:custDataLst>
      <p:tags r:id="rId3"/>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文本框 162"/>
          <p:cNvSpPr txBox="1"/>
          <p:nvPr/>
        </p:nvSpPr>
        <p:spPr>
          <a:xfrm>
            <a:off x="3723005" y="2826385"/>
            <a:ext cx="1706880" cy="706755"/>
          </a:xfrm>
          <a:prstGeom prst="rect">
            <a:avLst/>
          </a:prstGeom>
          <a:noFill/>
        </p:spPr>
        <p:txBody>
          <a:bodyPr wrap="none" rtlCol="0">
            <a:spAutoFit/>
          </a:bodyPr>
          <a:p>
            <a:pPr algn="ctr"/>
            <a:r>
              <a:rPr lang="zh-CN" altLang="en-US" sz="4000" dirty="0">
                <a:solidFill>
                  <a:schemeClr val="bg1"/>
                </a:solidFill>
                <a:latin typeface="+mj-ea"/>
                <a:ea typeface="+mj-ea"/>
              </a:rPr>
              <a:t>亮点二</a:t>
            </a:r>
            <a:endParaRPr lang="zh-CN" altLang="en-US" sz="4000" dirty="0">
              <a:solidFill>
                <a:schemeClr val="bg1"/>
              </a:solidFill>
              <a:latin typeface="+mj-ea"/>
              <a:ea typeface="+mj-ea"/>
            </a:endParaRPr>
          </a:p>
        </p:txBody>
      </p:sp>
      <p:sp>
        <p:nvSpPr>
          <p:cNvPr id="166" name="文本框 165"/>
          <p:cNvSpPr txBox="1"/>
          <p:nvPr/>
        </p:nvSpPr>
        <p:spPr>
          <a:xfrm>
            <a:off x="5616575" y="2843530"/>
            <a:ext cx="3465195" cy="639445"/>
          </a:xfrm>
          <a:prstGeom prst="rect">
            <a:avLst/>
          </a:prstGeom>
          <a:noFill/>
        </p:spPr>
        <p:txBody>
          <a:bodyPr wrap="square" lIns="0" tIns="0" rIns="0" bIns="0" rtlCol="0">
            <a:spAutoFit/>
          </a:bodyPr>
          <a:p>
            <a:pPr>
              <a:lnSpc>
                <a:spcPct val="130000"/>
              </a:lnSpc>
              <a:spcBef>
                <a:spcPts val="0"/>
              </a:spcBef>
              <a:spcAft>
                <a:spcPts val="0"/>
              </a:spcAft>
            </a:pPr>
            <a:r>
              <a:rPr lang="zh-CN" altLang="en-US" sz="1600" dirty="0">
                <a:solidFill>
                  <a:schemeClr val="bg1"/>
                </a:solidFill>
                <a:latin typeface="微软雅黑 Light" panose="020B0502040204020203" pitchFamily="34" charset="-122"/>
                <a:ea typeface="微软雅黑 Light" panose="020B0502040204020203" pitchFamily="34" charset="-122"/>
              </a:rPr>
              <a:t>锚定反诈宣防工作重点——</a:t>
            </a:r>
            <a:endParaRPr lang="zh-CN" altLang="en-US" sz="1600" dirty="0">
              <a:solidFill>
                <a:schemeClr val="bg1"/>
              </a:solidFill>
              <a:latin typeface="微软雅黑 Light" panose="020B0502040204020203" pitchFamily="34" charset="-122"/>
              <a:ea typeface="微软雅黑 Light" panose="020B0502040204020203" pitchFamily="34" charset="-122"/>
            </a:endParaRPr>
          </a:p>
          <a:p>
            <a:pPr>
              <a:lnSpc>
                <a:spcPct val="130000"/>
              </a:lnSpc>
              <a:spcBef>
                <a:spcPts val="0"/>
              </a:spcBef>
              <a:spcAft>
                <a:spcPts val="0"/>
              </a:spcAft>
            </a:pPr>
            <a:r>
              <a:rPr lang="zh-CN" altLang="en-US" sz="1600" dirty="0">
                <a:solidFill>
                  <a:srgbClr val="FFC000"/>
                </a:solidFill>
                <a:latin typeface="汉仪力量黑简" panose="00020600040101010101" charset="-122"/>
                <a:ea typeface="汉仪力量黑简" panose="00020600040101010101" charset="-122"/>
              </a:rPr>
              <a:t>潜在受害人与易受骗群体</a:t>
            </a:r>
            <a:r>
              <a:rPr lang="zh-CN" altLang="en-US" sz="1600" dirty="0">
                <a:solidFill>
                  <a:schemeClr val="bg1"/>
                </a:solidFill>
                <a:latin typeface="微软雅黑 Light" panose="020B0502040204020203" pitchFamily="34" charset="-122"/>
                <a:ea typeface="微软雅黑 Light" panose="020B0502040204020203" pitchFamily="34" charset="-122"/>
              </a:rPr>
              <a:t>！</a:t>
            </a:r>
            <a:endParaRPr lang="zh-CN" altLang="en-US" sz="1600" dirty="0">
              <a:solidFill>
                <a:schemeClr val="bg1"/>
              </a:solidFill>
              <a:latin typeface="微软雅黑 Light" panose="020B0502040204020203" pitchFamily="34" charset="-122"/>
              <a:ea typeface="微软雅黑 Light" panose="020B0502040204020203" pitchFamily="34" charset="-122"/>
            </a:endParaRPr>
          </a:p>
        </p:txBody>
      </p:sp>
      <p:cxnSp>
        <p:nvCxnSpPr>
          <p:cNvPr id="169" name="直接连接符 168"/>
          <p:cNvCxnSpPr/>
          <p:nvPr/>
        </p:nvCxnSpPr>
        <p:spPr>
          <a:xfrm>
            <a:off x="5431155" y="2943860"/>
            <a:ext cx="0" cy="47371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文本框 162"/>
          <p:cNvSpPr txBox="1"/>
          <p:nvPr/>
        </p:nvSpPr>
        <p:spPr>
          <a:xfrm>
            <a:off x="1804670" y="2192020"/>
            <a:ext cx="1402080" cy="583565"/>
          </a:xfrm>
          <a:prstGeom prst="rect">
            <a:avLst/>
          </a:prstGeom>
          <a:noFill/>
        </p:spPr>
        <p:txBody>
          <a:bodyPr wrap="none" rtlCol="0">
            <a:spAutoFit/>
          </a:bodyPr>
          <a:p>
            <a:pPr algn="ctr"/>
            <a:r>
              <a:rPr lang="zh-CN" altLang="en-US" sz="3200" dirty="0">
                <a:solidFill>
                  <a:schemeClr val="bg1"/>
                </a:solidFill>
                <a:latin typeface="+mj-ea"/>
                <a:ea typeface="+mj-ea"/>
              </a:rPr>
              <a:t>亮点二</a:t>
            </a:r>
            <a:endParaRPr lang="zh-CN" altLang="en-US" sz="3200" dirty="0">
              <a:solidFill>
                <a:schemeClr val="bg1"/>
              </a:solidFill>
              <a:latin typeface="+mj-ea"/>
              <a:ea typeface="+mj-ea"/>
            </a:endParaRPr>
          </a:p>
        </p:txBody>
      </p:sp>
      <p:cxnSp>
        <p:nvCxnSpPr>
          <p:cNvPr id="169" name="直接连接符 168"/>
          <p:cNvCxnSpPr/>
          <p:nvPr/>
        </p:nvCxnSpPr>
        <p:spPr>
          <a:xfrm>
            <a:off x="3360420" y="2223770"/>
            <a:ext cx="0" cy="47371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1820807" y="2767357"/>
            <a:ext cx="8988536" cy="1938020"/>
          </a:xfrm>
          <a:prstGeom prst="rect">
            <a:avLst/>
          </a:prstGeom>
          <a:noFill/>
        </p:spPr>
        <p:txBody>
          <a:bodyPr wrap="square" rtlCol="0" anchor="ctr">
            <a:spAutoFit/>
          </a:bodyPr>
          <a:p>
            <a:pPr algn="l">
              <a:lnSpc>
                <a:spcPct val="150000"/>
              </a:lnSpc>
            </a:pPr>
            <a:r>
              <a:rPr lang="zh-CN" altLang="en-US" sz="2000" spc="100" dirty="0">
                <a:solidFill>
                  <a:schemeClr val="bg1"/>
                </a:solidFill>
                <a:latin typeface="微软雅黑" panose="020B0503020204020204" charset="-122"/>
                <a:ea typeface="微软雅黑" panose="020B0503020204020204" charset="-122"/>
                <a:cs typeface="阿里巴巴普惠体 Heavy" panose="00020600040101010101" pitchFamily="18" charset="-122"/>
              </a:rPr>
              <a:t>从“大水漫灌”向“精准滴灌”转变，让有限的反诈资源发挥出最大效能。实时分析各诈骗类型的作案手段、受害人特征，优化易受骗高危人员感知模型，实现人员的动态守护。精确预警、劝阻潜在受害人53万人次，劝阻案件6432起，涉及金额1.9亿元。</a:t>
            </a:r>
            <a:endParaRPr lang="zh-CN" altLang="en-US" sz="2000" spc="100" dirty="0">
              <a:solidFill>
                <a:schemeClr val="bg1"/>
              </a:solidFill>
              <a:latin typeface="微软雅黑" panose="020B0503020204020204" charset="-122"/>
              <a:ea typeface="微软雅黑" panose="020B0503020204020204" charset="-122"/>
              <a:cs typeface="阿里巴巴普惠体 Heavy" panose="00020600040101010101" pitchFamily="18" charset="-122"/>
            </a:endParaRPr>
          </a:p>
        </p:txBody>
      </p:sp>
    </p:spTree>
    <p:custDataLst>
      <p:tags r:id="rId1"/>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文本框 162"/>
          <p:cNvSpPr txBox="1"/>
          <p:nvPr/>
        </p:nvSpPr>
        <p:spPr>
          <a:xfrm>
            <a:off x="3723005" y="2826385"/>
            <a:ext cx="1706880" cy="706755"/>
          </a:xfrm>
          <a:prstGeom prst="rect">
            <a:avLst/>
          </a:prstGeom>
          <a:noFill/>
        </p:spPr>
        <p:txBody>
          <a:bodyPr wrap="none" rtlCol="0">
            <a:spAutoFit/>
          </a:bodyPr>
          <a:p>
            <a:pPr algn="ctr"/>
            <a:r>
              <a:rPr lang="zh-CN" altLang="en-US" sz="4000" dirty="0">
                <a:solidFill>
                  <a:schemeClr val="bg1"/>
                </a:solidFill>
                <a:latin typeface="+mj-ea"/>
                <a:ea typeface="+mj-ea"/>
              </a:rPr>
              <a:t>亮点三</a:t>
            </a:r>
            <a:endParaRPr lang="zh-CN" altLang="en-US" sz="4000" dirty="0">
              <a:solidFill>
                <a:schemeClr val="bg1"/>
              </a:solidFill>
              <a:latin typeface="+mj-ea"/>
              <a:ea typeface="+mj-ea"/>
            </a:endParaRPr>
          </a:p>
        </p:txBody>
      </p:sp>
      <p:sp>
        <p:nvSpPr>
          <p:cNvPr id="166" name="文本框 165"/>
          <p:cNvSpPr txBox="1"/>
          <p:nvPr/>
        </p:nvSpPr>
        <p:spPr>
          <a:xfrm>
            <a:off x="5616575" y="2843530"/>
            <a:ext cx="3465195" cy="639445"/>
          </a:xfrm>
          <a:prstGeom prst="rect">
            <a:avLst/>
          </a:prstGeom>
          <a:noFill/>
        </p:spPr>
        <p:txBody>
          <a:bodyPr wrap="square" lIns="0" tIns="0" rIns="0" bIns="0" rtlCol="0">
            <a:spAutoFit/>
          </a:bodyPr>
          <a:p>
            <a:pPr>
              <a:lnSpc>
                <a:spcPct val="130000"/>
              </a:lnSpc>
              <a:spcBef>
                <a:spcPts val="0"/>
              </a:spcBef>
              <a:spcAft>
                <a:spcPts val="0"/>
              </a:spcAft>
            </a:pPr>
            <a:r>
              <a:rPr lang="zh-CN" altLang="en-US" sz="1600" dirty="0">
                <a:solidFill>
                  <a:schemeClr val="bg1"/>
                </a:solidFill>
                <a:latin typeface="微软雅黑 Light" panose="020B0502040204020203" pitchFamily="34" charset="-122"/>
                <a:ea typeface="微软雅黑 Light" panose="020B0502040204020203" pitchFamily="34" charset="-122"/>
              </a:rPr>
              <a:t>从“</a:t>
            </a:r>
            <a:r>
              <a:rPr lang="zh-CN" altLang="en-US" sz="1600" dirty="0">
                <a:solidFill>
                  <a:srgbClr val="FFC000"/>
                </a:solidFill>
                <a:latin typeface="汉仪力量黑简" panose="00020600040101010101" charset="-122"/>
                <a:ea typeface="汉仪力量黑简" panose="00020600040101010101" charset="-122"/>
              </a:rPr>
              <a:t>事前、事中、事后</a:t>
            </a:r>
            <a:r>
              <a:rPr lang="zh-CN" altLang="en-US" sz="1600" dirty="0">
                <a:solidFill>
                  <a:schemeClr val="bg1"/>
                </a:solidFill>
                <a:latin typeface="微软雅黑 Light" panose="020B0502040204020203" pitchFamily="34" charset="-122"/>
                <a:ea typeface="微软雅黑 Light" panose="020B0502040204020203" pitchFamily="34" charset="-122"/>
              </a:rPr>
              <a:t>”三个维度，重塑立体化反诈工作体系</a:t>
            </a:r>
            <a:endParaRPr lang="zh-CN" altLang="en-US" sz="1600" dirty="0">
              <a:solidFill>
                <a:schemeClr val="bg1"/>
              </a:solidFill>
              <a:latin typeface="微软雅黑 Light" panose="020B0502040204020203" pitchFamily="34" charset="-122"/>
              <a:ea typeface="微软雅黑 Light" panose="020B0502040204020203" pitchFamily="34" charset="-122"/>
            </a:endParaRPr>
          </a:p>
        </p:txBody>
      </p:sp>
      <p:cxnSp>
        <p:nvCxnSpPr>
          <p:cNvPr id="169" name="直接连接符 168"/>
          <p:cNvCxnSpPr/>
          <p:nvPr/>
        </p:nvCxnSpPr>
        <p:spPr>
          <a:xfrm>
            <a:off x="5431155" y="2943860"/>
            <a:ext cx="0" cy="47371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文本框 162"/>
          <p:cNvSpPr txBox="1"/>
          <p:nvPr/>
        </p:nvSpPr>
        <p:spPr>
          <a:xfrm>
            <a:off x="1804670" y="2192020"/>
            <a:ext cx="1402080" cy="583565"/>
          </a:xfrm>
          <a:prstGeom prst="rect">
            <a:avLst/>
          </a:prstGeom>
          <a:noFill/>
        </p:spPr>
        <p:txBody>
          <a:bodyPr wrap="none" rtlCol="0">
            <a:spAutoFit/>
          </a:bodyPr>
          <a:p>
            <a:pPr algn="ctr"/>
            <a:r>
              <a:rPr lang="zh-CN" altLang="en-US" sz="3200" dirty="0">
                <a:solidFill>
                  <a:schemeClr val="bg1"/>
                </a:solidFill>
                <a:latin typeface="+mj-ea"/>
                <a:ea typeface="+mj-ea"/>
              </a:rPr>
              <a:t>亮点三</a:t>
            </a:r>
            <a:endParaRPr lang="zh-CN" altLang="en-US" sz="3200" dirty="0">
              <a:solidFill>
                <a:schemeClr val="bg1"/>
              </a:solidFill>
              <a:latin typeface="+mj-ea"/>
              <a:ea typeface="+mj-ea"/>
            </a:endParaRPr>
          </a:p>
        </p:txBody>
      </p:sp>
      <p:cxnSp>
        <p:nvCxnSpPr>
          <p:cNvPr id="169" name="直接连接符 168"/>
          <p:cNvCxnSpPr/>
          <p:nvPr/>
        </p:nvCxnSpPr>
        <p:spPr>
          <a:xfrm>
            <a:off x="3360420" y="2223770"/>
            <a:ext cx="0" cy="47371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1820807" y="2921980"/>
            <a:ext cx="8988536" cy="1476375"/>
          </a:xfrm>
          <a:prstGeom prst="rect">
            <a:avLst/>
          </a:prstGeom>
          <a:noFill/>
        </p:spPr>
        <p:txBody>
          <a:bodyPr wrap="square" rtlCol="0" anchor="ctr">
            <a:spAutoFit/>
          </a:bodyPr>
          <a:p>
            <a:pPr algn="l">
              <a:lnSpc>
                <a:spcPct val="150000"/>
              </a:lnSpc>
            </a:pPr>
            <a:r>
              <a:rPr lang="zh-CN" altLang="en-US" sz="2000" spc="100" dirty="0">
                <a:solidFill>
                  <a:schemeClr val="bg1"/>
                </a:solidFill>
                <a:latin typeface="微软雅黑" panose="020B0503020204020204" charset="-122"/>
                <a:ea typeface="微软雅黑" panose="020B0503020204020204" charset="-122"/>
                <a:cs typeface="阿里巴巴普惠体 Heavy" panose="00020600040101010101" pitchFamily="18" charset="-122"/>
              </a:rPr>
              <a:t>湖州公安将反诈任务拆分为“事前主动干预、事中紧急劝阻、事后全面溯源”三个最小集，全面满足群众咨询、防范宣传、预警劝阻、技术反制、源头治理五大反诈需求。</a:t>
            </a:r>
            <a:endParaRPr lang="zh-CN" altLang="en-US" sz="2000" spc="100" dirty="0">
              <a:solidFill>
                <a:schemeClr val="bg1"/>
              </a:solidFill>
              <a:latin typeface="微软雅黑" panose="020B0503020204020204" charset="-122"/>
              <a:ea typeface="微软雅黑" panose="020B0503020204020204" charset="-122"/>
              <a:cs typeface="阿里巴巴普惠体 Heavy" panose="00020600040101010101" pitchFamily="18" charset="-122"/>
            </a:endParaRPr>
          </a:p>
        </p:txBody>
      </p:sp>
    </p:spTree>
    <p:custDataLst>
      <p:tags r:id="rId1"/>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hidden="1"/>
          <p:cNvGrpSpPr/>
          <p:nvPr/>
        </p:nvGrpSpPr>
        <p:grpSpPr>
          <a:xfrm>
            <a:off x="5311860" y="1243410"/>
            <a:ext cx="1704077" cy="4418951"/>
            <a:chOff x="5311860" y="1243410"/>
            <a:chExt cx="1704077" cy="4418951"/>
          </a:xfrm>
        </p:grpSpPr>
        <p:sp>
          <p:nvSpPr>
            <p:cNvPr id="94" name="椭圆 93"/>
            <p:cNvSpPr/>
            <p:nvPr/>
          </p:nvSpPr>
          <p:spPr>
            <a:xfrm>
              <a:off x="5326789" y="1243410"/>
              <a:ext cx="1177916" cy="1177916"/>
            </a:xfrm>
            <a:prstGeom prst="ellipse">
              <a:avLst/>
            </a:prstGeom>
            <a:gradFill>
              <a:gsLst>
                <a:gs pos="100000">
                  <a:schemeClr val="bg1"/>
                </a:gs>
                <a:gs pos="36000">
                  <a:schemeClr val="bg1">
                    <a:lumMod val="95000"/>
                  </a:schemeClr>
                </a:gs>
                <a:gs pos="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任意多边形: 形状 94"/>
            <p:cNvSpPr/>
            <p:nvPr/>
          </p:nvSpPr>
          <p:spPr>
            <a:xfrm>
              <a:off x="5494147" y="1541717"/>
              <a:ext cx="876955" cy="654356"/>
            </a:xfrm>
            <a:custGeom>
              <a:avLst/>
              <a:gdLst>
                <a:gd name="connsiteX0" fmla="*/ 1334494 w 1447846"/>
                <a:gd name="connsiteY0" fmla="*/ 244727 h 1080337"/>
                <a:gd name="connsiteX1" fmla="*/ 1253561 w 1447846"/>
                <a:gd name="connsiteY1" fmla="*/ 236855 h 1080337"/>
                <a:gd name="connsiteX2" fmla="*/ 1221482 w 1447846"/>
                <a:gd name="connsiteY2" fmla="*/ 255367 h 1080337"/>
                <a:gd name="connsiteX3" fmla="*/ 1201312 w 1447846"/>
                <a:gd name="connsiteY3" fmla="*/ 246026 h 1080337"/>
                <a:gd name="connsiteX4" fmla="*/ 1097738 w 1447846"/>
                <a:gd name="connsiteY4" fmla="*/ 247021 h 1080337"/>
                <a:gd name="connsiteX5" fmla="*/ 1010195 w 1447846"/>
                <a:gd name="connsiteY5" fmla="*/ 297552 h 1080337"/>
                <a:gd name="connsiteX6" fmla="*/ 1008114 w 1447846"/>
                <a:gd name="connsiteY6" fmla="*/ 286992 h 1080337"/>
                <a:gd name="connsiteX7" fmla="*/ 1015003 w 1447846"/>
                <a:gd name="connsiteY7" fmla="*/ 283016 h 1080337"/>
                <a:gd name="connsiteX8" fmla="*/ 1048180 w 1447846"/>
                <a:gd name="connsiteY8" fmla="*/ 210550 h 1080337"/>
                <a:gd name="connsiteX9" fmla="*/ 934805 w 1447846"/>
                <a:gd name="connsiteY9" fmla="*/ 15492 h 1080337"/>
                <a:gd name="connsiteX10" fmla="*/ 853893 w 1447846"/>
                <a:gd name="connsiteY10" fmla="*/ 7620 h 1080337"/>
                <a:gd name="connsiteX11" fmla="*/ 821814 w 1447846"/>
                <a:gd name="connsiteY11" fmla="*/ 26143 h 1080337"/>
                <a:gd name="connsiteX12" fmla="*/ 820456 w 1447846"/>
                <a:gd name="connsiteY12" fmla="*/ 25409 h 1080337"/>
                <a:gd name="connsiteX13" fmla="*/ 783400 w 1447846"/>
                <a:gd name="connsiteY13" fmla="*/ 10636 h 1080337"/>
                <a:gd name="connsiteX14" fmla="*/ 765867 w 1447846"/>
                <a:gd name="connsiteY14" fmla="*/ 6841 h 1080337"/>
                <a:gd name="connsiteX15" fmla="*/ 741186 w 1447846"/>
                <a:gd name="connsiteY15" fmla="*/ 5497 h 1080337"/>
                <a:gd name="connsiteX16" fmla="*/ 740428 w 1447846"/>
                <a:gd name="connsiteY16" fmla="*/ 5553 h 1080337"/>
                <a:gd name="connsiteX17" fmla="*/ 725667 w 1447846"/>
                <a:gd name="connsiteY17" fmla="*/ 7428 h 1080337"/>
                <a:gd name="connsiteX18" fmla="*/ 698067 w 1447846"/>
                <a:gd name="connsiteY18" fmla="*/ 17796 h 1080337"/>
                <a:gd name="connsiteX19" fmla="*/ 376074 w 1447846"/>
                <a:gd name="connsiteY19" fmla="*/ 203649 h 1080337"/>
                <a:gd name="connsiteX20" fmla="*/ 54115 w 1447846"/>
                <a:gd name="connsiteY20" fmla="*/ 389512 h 1080337"/>
                <a:gd name="connsiteX21" fmla="*/ 54443 w 1447846"/>
                <a:gd name="connsiteY21" fmla="*/ 389343 h 1080337"/>
                <a:gd name="connsiteX22" fmla="*/ 54421 w 1447846"/>
                <a:gd name="connsiteY22" fmla="*/ 389343 h 1080337"/>
                <a:gd name="connsiteX23" fmla="*/ 22534 w 1447846"/>
                <a:gd name="connsiteY23" fmla="*/ 419838 h 1080337"/>
                <a:gd name="connsiteX24" fmla="*/ 18439 w 1447846"/>
                <a:gd name="connsiteY24" fmla="*/ 426605 h 1080337"/>
                <a:gd name="connsiteX25" fmla="*/ 18303 w 1447846"/>
                <a:gd name="connsiteY25" fmla="*/ 426876 h 1080337"/>
                <a:gd name="connsiteX26" fmla="*/ 14729 w 1447846"/>
                <a:gd name="connsiteY26" fmla="*/ 433832 h 1080337"/>
                <a:gd name="connsiteX27" fmla="*/ 14457 w 1447846"/>
                <a:gd name="connsiteY27" fmla="*/ 434454 h 1080337"/>
                <a:gd name="connsiteX28" fmla="*/ 11403 w 1447846"/>
                <a:gd name="connsiteY28" fmla="*/ 441524 h 1080337"/>
                <a:gd name="connsiteX29" fmla="*/ 10973 w 1447846"/>
                <a:gd name="connsiteY29" fmla="*/ 442710 h 1080337"/>
                <a:gd name="connsiteX30" fmla="*/ 8473 w 1447846"/>
                <a:gd name="connsiteY30" fmla="*/ 449668 h 1080337"/>
                <a:gd name="connsiteX31" fmla="*/ 7987 w 1447846"/>
                <a:gd name="connsiteY31" fmla="*/ 451340 h 1080337"/>
                <a:gd name="connsiteX32" fmla="*/ 5951 w 1447846"/>
                <a:gd name="connsiteY32" fmla="*/ 458252 h 1080337"/>
                <a:gd name="connsiteX33" fmla="*/ 5385 w 1447846"/>
                <a:gd name="connsiteY33" fmla="*/ 460714 h 1080337"/>
                <a:gd name="connsiteX34" fmla="*/ 3870 w 1447846"/>
                <a:gd name="connsiteY34" fmla="*/ 467287 h 1080337"/>
                <a:gd name="connsiteX35" fmla="*/ 3293 w 1447846"/>
                <a:gd name="connsiteY35" fmla="*/ 470596 h 1080337"/>
                <a:gd name="connsiteX36" fmla="*/ 2218 w 1447846"/>
                <a:gd name="connsiteY36" fmla="*/ 476753 h 1080337"/>
                <a:gd name="connsiteX37" fmla="*/ 1687 w 1447846"/>
                <a:gd name="connsiteY37" fmla="*/ 481078 h 1080337"/>
                <a:gd name="connsiteX38" fmla="*/ 1008 w 1447846"/>
                <a:gd name="connsiteY38" fmla="*/ 486657 h 1080337"/>
                <a:gd name="connsiteX39" fmla="*/ 589 w 1447846"/>
                <a:gd name="connsiteY39" fmla="*/ 492531 h 1080337"/>
                <a:gd name="connsiteX40" fmla="*/ 273 w 1447846"/>
                <a:gd name="connsiteY40" fmla="*/ 496970 h 1080337"/>
                <a:gd name="connsiteX41" fmla="*/ 1 w 1447846"/>
                <a:gd name="connsiteY41" fmla="*/ 507655 h 1080337"/>
                <a:gd name="connsiteX42" fmla="*/ 1 w 1447846"/>
                <a:gd name="connsiteY42" fmla="*/ 507711 h 1080337"/>
                <a:gd name="connsiteX43" fmla="*/ 8157 w 1447846"/>
                <a:gd name="connsiteY43" fmla="*/ 575478 h 1080337"/>
                <a:gd name="connsiteX44" fmla="*/ 22104 w 1447846"/>
                <a:gd name="connsiteY44" fmla="*/ 621504 h 1080337"/>
                <a:gd name="connsiteX45" fmla="*/ 31345 w 1447846"/>
                <a:gd name="connsiteY45" fmla="*/ 644296 h 1080337"/>
                <a:gd name="connsiteX46" fmla="*/ 88808 w 1447846"/>
                <a:gd name="connsiteY46" fmla="*/ 740074 h 1080337"/>
                <a:gd name="connsiteX47" fmla="*/ 112754 w 1447846"/>
                <a:gd name="connsiteY47" fmla="*/ 767837 h 1080337"/>
                <a:gd name="connsiteX48" fmla="*/ 184922 w 1447846"/>
                <a:gd name="connsiteY48" fmla="*/ 825891 h 1080337"/>
                <a:gd name="connsiteX49" fmla="*/ 184932 w 1447846"/>
                <a:gd name="connsiteY49" fmla="*/ 825902 h 1080337"/>
                <a:gd name="connsiteX50" fmla="*/ 203314 w 1447846"/>
                <a:gd name="connsiteY50" fmla="*/ 835401 h 1080337"/>
                <a:gd name="connsiteX51" fmla="*/ 204162 w 1447846"/>
                <a:gd name="connsiteY51" fmla="*/ 835796 h 1080337"/>
                <a:gd name="connsiteX52" fmla="*/ 212419 w 1447846"/>
                <a:gd name="connsiteY52" fmla="*/ 839331 h 1080337"/>
                <a:gd name="connsiteX53" fmla="*/ 213607 w 1447846"/>
                <a:gd name="connsiteY53" fmla="*/ 839817 h 1080337"/>
                <a:gd name="connsiteX54" fmla="*/ 221389 w 1447846"/>
                <a:gd name="connsiteY54" fmla="*/ 842697 h 1080337"/>
                <a:gd name="connsiteX55" fmla="*/ 222928 w 1447846"/>
                <a:gd name="connsiteY55" fmla="*/ 843228 h 1080337"/>
                <a:gd name="connsiteX56" fmla="*/ 238934 w 1447846"/>
                <a:gd name="connsiteY56" fmla="*/ 847723 h 1080337"/>
                <a:gd name="connsiteX57" fmla="*/ 241128 w 1447846"/>
                <a:gd name="connsiteY57" fmla="*/ 848209 h 1080337"/>
                <a:gd name="connsiteX58" fmla="*/ 258683 w 1447846"/>
                <a:gd name="connsiteY58" fmla="*/ 850762 h 1080337"/>
                <a:gd name="connsiteX59" fmla="*/ 271828 w 1447846"/>
                <a:gd name="connsiteY59" fmla="*/ 851067 h 1080337"/>
                <a:gd name="connsiteX60" fmla="*/ 283546 w 1447846"/>
                <a:gd name="connsiteY60" fmla="*/ 850050 h 1080337"/>
                <a:gd name="connsiteX61" fmla="*/ 285526 w 1447846"/>
                <a:gd name="connsiteY61" fmla="*/ 849722 h 1080337"/>
                <a:gd name="connsiteX62" fmla="*/ 291374 w 1447846"/>
                <a:gd name="connsiteY62" fmla="*/ 848593 h 1080337"/>
                <a:gd name="connsiteX63" fmla="*/ 292674 w 1447846"/>
                <a:gd name="connsiteY63" fmla="*/ 848288 h 1080337"/>
                <a:gd name="connsiteX64" fmla="*/ 298930 w 1447846"/>
                <a:gd name="connsiteY64" fmla="*/ 846560 h 1080337"/>
                <a:gd name="connsiteX65" fmla="*/ 299732 w 1447846"/>
                <a:gd name="connsiteY65" fmla="*/ 846300 h 1080337"/>
                <a:gd name="connsiteX66" fmla="*/ 313160 w 1447846"/>
                <a:gd name="connsiteY66" fmla="*/ 840709 h 1080337"/>
                <a:gd name="connsiteX67" fmla="*/ 313340 w 1447846"/>
                <a:gd name="connsiteY67" fmla="*/ 840619 h 1080337"/>
                <a:gd name="connsiteX68" fmla="*/ 319777 w 1447846"/>
                <a:gd name="connsiteY68" fmla="*/ 836948 h 1080337"/>
                <a:gd name="connsiteX69" fmla="*/ 316949 w 1447846"/>
                <a:gd name="connsiteY69" fmla="*/ 838733 h 1080337"/>
                <a:gd name="connsiteX70" fmla="*/ 404477 w 1447846"/>
                <a:gd name="connsiteY70" fmla="*/ 788201 h 1080337"/>
                <a:gd name="connsiteX71" fmla="*/ 436183 w 1447846"/>
                <a:gd name="connsiteY71" fmla="*/ 884792 h 1080337"/>
                <a:gd name="connsiteX72" fmla="*/ 466724 w 1447846"/>
                <a:gd name="connsiteY72" fmla="*/ 939085 h 1080337"/>
                <a:gd name="connsiteX73" fmla="*/ 504233 w 1447846"/>
                <a:gd name="connsiteY73" fmla="*/ 988103 h 1080337"/>
                <a:gd name="connsiteX74" fmla="*/ 584601 w 1447846"/>
                <a:gd name="connsiteY74" fmla="*/ 1055115 h 1080337"/>
                <a:gd name="connsiteX75" fmla="*/ 584612 w 1447846"/>
                <a:gd name="connsiteY75" fmla="*/ 1055115 h 1080337"/>
                <a:gd name="connsiteX76" fmla="*/ 603004 w 1447846"/>
                <a:gd name="connsiteY76" fmla="*/ 1064620 h 1080337"/>
                <a:gd name="connsiteX77" fmla="*/ 603842 w 1447846"/>
                <a:gd name="connsiteY77" fmla="*/ 1065012 h 1080337"/>
                <a:gd name="connsiteX78" fmla="*/ 612099 w 1447846"/>
                <a:gd name="connsiteY78" fmla="*/ 1068549 h 1080337"/>
                <a:gd name="connsiteX79" fmla="*/ 613287 w 1447846"/>
                <a:gd name="connsiteY79" fmla="*/ 1069025 h 1080337"/>
                <a:gd name="connsiteX80" fmla="*/ 621069 w 1447846"/>
                <a:gd name="connsiteY80" fmla="*/ 1071905 h 1080337"/>
                <a:gd name="connsiteX81" fmla="*/ 622608 w 1447846"/>
                <a:gd name="connsiteY81" fmla="*/ 1072445 h 1080337"/>
                <a:gd name="connsiteX82" fmla="*/ 629915 w 1447846"/>
                <a:gd name="connsiteY82" fmla="*/ 1074701 h 1080337"/>
                <a:gd name="connsiteX83" fmla="*/ 631781 w 1447846"/>
                <a:gd name="connsiteY83" fmla="*/ 1075241 h 1080337"/>
                <a:gd name="connsiteX84" fmla="*/ 649676 w 1447846"/>
                <a:gd name="connsiteY84" fmla="*/ 1079000 h 1080337"/>
                <a:gd name="connsiteX85" fmla="*/ 663737 w 1447846"/>
                <a:gd name="connsiteY85" fmla="*/ 1080281 h 1080337"/>
                <a:gd name="connsiteX86" fmla="*/ 683237 w 1447846"/>
                <a:gd name="connsiteY86" fmla="*/ 1079265 h 1080337"/>
                <a:gd name="connsiteX87" fmla="*/ 685194 w 1447846"/>
                <a:gd name="connsiteY87" fmla="*/ 1078957 h 1080337"/>
                <a:gd name="connsiteX88" fmla="*/ 691054 w 1447846"/>
                <a:gd name="connsiteY88" fmla="*/ 1077824 h 1080337"/>
                <a:gd name="connsiteX89" fmla="*/ 692343 w 1447846"/>
                <a:gd name="connsiteY89" fmla="*/ 1077507 h 1080337"/>
                <a:gd name="connsiteX90" fmla="*/ 698621 w 1447846"/>
                <a:gd name="connsiteY90" fmla="*/ 1075770 h 1080337"/>
                <a:gd name="connsiteX91" fmla="*/ 699402 w 1447846"/>
                <a:gd name="connsiteY91" fmla="*/ 1075527 h 1080337"/>
                <a:gd name="connsiteX92" fmla="*/ 705894 w 1447846"/>
                <a:gd name="connsiteY92" fmla="*/ 1073144 h 1080337"/>
                <a:gd name="connsiteX93" fmla="*/ 706301 w 1447846"/>
                <a:gd name="connsiteY93" fmla="*/ 1072975 h 1080337"/>
                <a:gd name="connsiteX94" fmla="*/ 712840 w 1447846"/>
                <a:gd name="connsiteY94" fmla="*/ 1069925 h 1080337"/>
                <a:gd name="connsiteX95" fmla="*/ 713009 w 1447846"/>
                <a:gd name="connsiteY95" fmla="*/ 1069841 h 1080337"/>
                <a:gd name="connsiteX96" fmla="*/ 719457 w 1447846"/>
                <a:gd name="connsiteY96" fmla="*/ 1066156 h 1080337"/>
                <a:gd name="connsiteX97" fmla="*/ 716617 w 1447846"/>
                <a:gd name="connsiteY97" fmla="*/ 1067956 h 1080337"/>
                <a:gd name="connsiteX98" fmla="*/ 1111068 w 1447846"/>
                <a:gd name="connsiteY98" fmla="*/ 840258 h 1080337"/>
                <a:gd name="connsiteX99" fmla="*/ 1360550 w 1447846"/>
                <a:gd name="connsiteY99" fmla="*/ 696252 h 1080337"/>
                <a:gd name="connsiteX100" fmla="*/ 1383020 w 1447846"/>
                <a:gd name="connsiteY100" fmla="*/ 677841 h 1080337"/>
                <a:gd name="connsiteX101" fmla="*/ 1387814 w 1447846"/>
                <a:gd name="connsiteY101" fmla="*/ 672013 h 1080337"/>
                <a:gd name="connsiteX102" fmla="*/ 1396340 w 1447846"/>
                <a:gd name="connsiteY102" fmla="*/ 658946 h 1080337"/>
                <a:gd name="connsiteX103" fmla="*/ 1403339 w 1447846"/>
                <a:gd name="connsiteY103" fmla="*/ 644037 h 1080337"/>
                <a:gd name="connsiteX104" fmla="*/ 1410826 w 1447846"/>
                <a:gd name="connsiteY104" fmla="*/ 618307 h 1080337"/>
                <a:gd name="connsiteX105" fmla="*/ 1412469 w 1447846"/>
                <a:gd name="connsiteY105" fmla="*/ 608866 h 1080337"/>
                <a:gd name="connsiteX106" fmla="*/ 1414664 w 1447846"/>
                <a:gd name="connsiteY106" fmla="*/ 578031 h 1080337"/>
                <a:gd name="connsiteX107" fmla="*/ 1408970 w 1447846"/>
                <a:gd name="connsiteY107" fmla="*/ 521750 h 1080337"/>
                <a:gd name="connsiteX108" fmla="*/ 1407782 w 1447846"/>
                <a:gd name="connsiteY108" fmla="*/ 516204 h 1080337"/>
                <a:gd name="connsiteX109" fmla="*/ 1414675 w 1447846"/>
                <a:gd name="connsiteY109" fmla="*/ 512229 h 1080337"/>
                <a:gd name="connsiteX110" fmla="*/ 1447846 w 1447846"/>
                <a:gd name="connsiteY110" fmla="*/ 439752 h 1080337"/>
                <a:gd name="connsiteX111" fmla="*/ 1334494 w 1447846"/>
                <a:gd name="connsiteY111" fmla="*/ 244727 h 1080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447846" h="1080337">
                  <a:moveTo>
                    <a:pt x="1334494" y="244727"/>
                  </a:moveTo>
                  <a:cubicBezTo>
                    <a:pt x="1302882" y="226599"/>
                    <a:pt x="1274239" y="224917"/>
                    <a:pt x="1253561" y="236855"/>
                  </a:cubicBezTo>
                  <a:lnTo>
                    <a:pt x="1221482" y="255367"/>
                  </a:lnTo>
                  <a:cubicBezTo>
                    <a:pt x="1214928" y="251907"/>
                    <a:pt x="1208194" y="248790"/>
                    <a:pt x="1201312" y="246026"/>
                  </a:cubicBezTo>
                  <a:cubicBezTo>
                    <a:pt x="1161121" y="230045"/>
                    <a:pt x="1125140" y="231197"/>
                    <a:pt x="1097738" y="247021"/>
                  </a:cubicBezTo>
                  <a:lnTo>
                    <a:pt x="1010195" y="297552"/>
                  </a:lnTo>
                  <a:cubicBezTo>
                    <a:pt x="1009559" y="294022"/>
                    <a:pt x="1008865" y="290501"/>
                    <a:pt x="1008114" y="286992"/>
                  </a:cubicBezTo>
                  <a:lnTo>
                    <a:pt x="1015003" y="283016"/>
                  </a:lnTo>
                  <a:cubicBezTo>
                    <a:pt x="1035409" y="271236"/>
                    <a:pt x="1048078" y="246173"/>
                    <a:pt x="1048180" y="210550"/>
                  </a:cubicBezTo>
                  <a:cubicBezTo>
                    <a:pt x="1048383" y="138852"/>
                    <a:pt x="997617" y="51522"/>
                    <a:pt x="934805" y="15492"/>
                  </a:cubicBezTo>
                  <a:cubicBezTo>
                    <a:pt x="903212" y="-2635"/>
                    <a:pt x="874560" y="-4307"/>
                    <a:pt x="853893" y="7620"/>
                  </a:cubicBezTo>
                  <a:lnTo>
                    <a:pt x="821814" y="26143"/>
                  </a:lnTo>
                  <a:cubicBezTo>
                    <a:pt x="821362" y="25906"/>
                    <a:pt x="820909" y="25635"/>
                    <a:pt x="820456" y="25409"/>
                  </a:cubicBezTo>
                  <a:cubicBezTo>
                    <a:pt x="808642" y="19235"/>
                    <a:pt x="796225" y="14284"/>
                    <a:pt x="783400" y="10636"/>
                  </a:cubicBezTo>
                  <a:cubicBezTo>
                    <a:pt x="777637" y="9023"/>
                    <a:pt x="771783" y="7756"/>
                    <a:pt x="765867" y="6841"/>
                  </a:cubicBezTo>
                  <a:cubicBezTo>
                    <a:pt x="757706" y="5565"/>
                    <a:pt x="749438" y="5115"/>
                    <a:pt x="741186" y="5497"/>
                  </a:cubicBezTo>
                  <a:lnTo>
                    <a:pt x="740428" y="5553"/>
                  </a:lnTo>
                  <a:cubicBezTo>
                    <a:pt x="735360" y="5847"/>
                    <a:pt x="730428" y="6457"/>
                    <a:pt x="725667" y="7428"/>
                  </a:cubicBezTo>
                  <a:cubicBezTo>
                    <a:pt x="715970" y="9388"/>
                    <a:pt x="706652" y="12888"/>
                    <a:pt x="698067" y="17796"/>
                  </a:cubicBezTo>
                  <a:lnTo>
                    <a:pt x="376074" y="203649"/>
                  </a:lnTo>
                  <a:lnTo>
                    <a:pt x="54115" y="389512"/>
                  </a:lnTo>
                  <a:lnTo>
                    <a:pt x="54443" y="389343"/>
                  </a:lnTo>
                  <a:lnTo>
                    <a:pt x="54421" y="389343"/>
                  </a:lnTo>
                  <a:cubicBezTo>
                    <a:pt x="41865" y="396526"/>
                    <a:pt x="31108" y="406771"/>
                    <a:pt x="22534" y="419838"/>
                  </a:cubicBezTo>
                  <a:cubicBezTo>
                    <a:pt x="21090" y="422045"/>
                    <a:pt x="19724" y="424302"/>
                    <a:pt x="18439" y="426605"/>
                  </a:cubicBezTo>
                  <a:lnTo>
                    <a:pt x="18303" y="426876"/>
                  </a:lnTo>
                  <a:cubicBezTo>
                    <a:pt x="17059" y="429134"/>
                    <a:pt x="15860" y="431438"/>
                    <a:pt x="14729" y="433832"/>
                  </a:cubicBezTo>
                  <a:lnTo>
                    <a:pt x="14457" y="434454"/>
                  </a:lnTo>
                  <a:cubicBezTo>
                    <a:pt x="13394" y="436746"/>
                    <a:pt x="12365" y="439096"/>
                    <a:pt x="11403" y="441524"/>
                  </a:cubicBezTo>
                  <a:lnTo>
                    <a:pt x="10973" y="442710"/>
                  </a:lnTo>
                  <a:cubicBezTo>
                    <a:pt x="10102" y="444980"/>
                    <a:pt x="9254" y="447284"/>
                    <a:pt x="8473" y="449668"/>
                  </a:cubicBezTo>
                  <a:cubicBezTo>
                    <a:pt x="8292" y="450210"/>
                    <a:pt x="8157" y="450798"/>
                    <a:pt x="7987" y="451340"/>
                  </a:cubicBezTo>
                  <a:cubicBezTo>
                    <a:pt x="7274" y="453598"/>
                    <a:pt x="6584" y="455891"/>
                    <a:pt x="5951" y="458252"/>
                  </a:cubicBezTo>
                  <a:cubicBezTo>
                    <a:pt x="5747" y="459054"/>
                    <a:pt x="5589" y="459901"/>
                    <a:pt x="5385" y="460714"/>
                  </a:cubicBezTo>
                  <a:cubicBezTo>
                    <a:pt x="4854" y="462883"/>
                    <a:pt x="4322" y="465039"/>
                    <a:pt x="3870" y="467287"/>
                  </a:cubicBezTo>
                  <a:cubicBezTo>
                    <a:pt x="3643" y="468372"/>
                    <a:pt x="3485" y="469501"/>
                    <a:pt x="3293" y="470596"/>
                  </a:cubicBezTo>
                  <a:cubicBezTo>
                    <a:pt x="2920" y="472629"/>
                    <a:pt x="2524" y="474662"/>
                    <a:pt x="2218" y="476753"/>
                  </a:cubicBezTo>
                  <a:cubicBezTo>
                    <a:pt x="2003" y="478164"/>
                    <a:pt x="1868" y="479643"/>
                    <a:pt x="1687" y="481078"/>
                  </a:cubicBezTo>
                  <a:cubicBezTo>
                    <a:pt x="1460" y="482930"/>
                    <a:pt x="1189" y="484760"/>
                    <a:pt x="1008" y="486657"/>
                  </a:cubicBezTo>
                  <a:cubicBezTo>
                    <a:pt x="827" y="488578"/>
                    <a:pt x="725" y="490566"/>
                    <a:pt x="589" y="492531"/>
                  </a:cubicBezTo>
                  <a:cubicBezTo>
                    <a:pt x="476" y="494022"/>
                    <a:pt x="341" y="495467"/>
                    <a:pt x="273" y="496970"/>
                  </a:cubicBezTo>
                  <a:cubicBezTo>
                    <a:pt x="92" y="500471"/>
                    <a:pt x="1" y="504029"/>
                    <a:pt x="1" y="507655"/>
                  </a:cubicBezTo>
                  <a:lnTo>
                    <a:pt x="1" y="507711"/>
                  </a:lnTo>
                  <a:cubicBezTo>
                    <a:pt x="-67" y="529645"/>
                    <a:pt x="2795" y="552471"/>
                    <a:pt x="8157" y="575478"/>
                  </a:cubicBezTo>
                  <a:cubicBezTo>
                    <a:pt x="11830" y="591099"/>
                    <a:pt x="16488" y="606470"/>
                    <a:pt x="22104" y="621504"/>
                  </a:cubicBezTo>
                  <a:cubicBezTo>
                    <a:pt x="24932" y="629139"/>
                    <a:pt x="28020" y="636752"/>
                    <a:pt x="31345" y="644296"/>
                  </a:cubicBezTo>
                  <a:cubicBezTo>
                    <a:pt x="46412" y="678497"/>
                    <a:pt x="65717" y="710674"/>
                    <a:pt x="88808" y="740074"/>
                  </a:cubicBezTo>
                  <a:cubicBezTo>
                    <a:pt x="96375" y="749677"/>
                    <a:pt x="104365" y="758940"/>
                    <a:pt x="112754" y="767837"/>
                  </a:cubicBezTo>
                  <a:cubicBezTo>
                    <a:pt x="134924" y="791284"/>
                    <a:pt x="159312" y="811208"/>
                    <a:pt x="184922" y="825891"/>
                  </a:cubicBezTo>
                  <a:lnTo>
                    <a:pt x="184932" y="825902"/>
                  </a:lnTo>
                  <a:cubicBezTo>
                    <a:pt x="190924" y="829324"/>
                    <a:pt x="197056" y="832493"/>
                    <a:pt x="203314" y="835401"/>
                  </a:cubicBezTo>
                  <a:lnTo>
                    <a:pt x="204162" y="835796"/>
                  </a:lnTo>
                  <a:cubicBezTo>
                    <a:pt x="206933" y="837061"/>
                    <a:pt x="209682" y="838235"/>
                    <a:pt x="212419" y="839331"/>
                  </a:cubicBezTo>
                  <a:cubicBezTo>
                    <a:pt x="212816" y="839489"/>
                    <a:pt x="213211" y="839670"/>
                    <a:pt x="213607" y="839817"/>
                  </a:cubicBezTo>
                  <a:cubicBezTo>
                    <a:pt x="216220" y="840844"/>
                    <a:pt x="218810" y="841793"/>
                    <a:pt x="221389" y="842697"/>
                  </a:cubicBezTo>
                  <a:lnTo>
                    <a:pt x="222928" y="843228"/>
                  </a:lnTo>
                  <a:cubicBezTo>
                    <a:pt x="228186" y="844987"/>
                    <a:pt x="233528" y="846487"/>
                    <a:pt x="238934" y="847723"/>
                  </a:cubicBezTo>
                  <a:cubicBezTo>
                    <a:pt x="239668" y="847892"/>
                    <a:pt x="240404" y="848062"/>
                    <a:pt x="241128" y="848209"/>
                  </a:cubicBezTo>
                  <a:cubicBezTo>
                    <a:pt x="246922" y="849418"/>
                    <a:pt x="252785" y="850272"/>
                    <a:pt x="258683" y="850762"/>
                  </a:cubicBezTo>
                  <a:cubicBezTo>
                    <a:pt x="263056" y="851101"/>
                    <a:pt x="267444" y="851202"/>
                    <a:pt x="271828" y="851067"/>
                  </a:cubicBezTo>
                  <a:cubicBezTo>
                    <a:pt x="275749" y="850934"/>
                    <a:pt x="279660" y="850594"/>
                    <a:pt x="283546" y="850050"/>
                  </a:cubicBezTo>
                  <a:lnTo>
                    <a:pt x="285526" y="849722"/>
                  </a:lnTo>
                  <a:cubicBezTo>
                    <a:pt x="287485" y="849404"/>
                    <a:pt x="289436" y="849027"/>
                    <a:pt x="291374" y="848593"/>
                  </a:cubicBezTo>
                  <a:lnTo>
                    <a:pt x="292674" y="848288"/>
                  </a:lnTo>
                  <a:cubicBezTo>
                    <a:pt x="294778" y="847781"/>
                    <a:pt x="296865" y="847205"/>
                    <a:pt x="298930" y="846560"/>
                  </a:cubicBezTo>
                  <a:lnTo>
                    <a:pt x="299732" y="846300"/>
                  </a:lnTo>
                  <a:cubicBezTo>
                    <a:pt x="304350" y="844794"/>
                    <a:pt x="308838" y="842924"/>
                    <a:pt x="313160" y="840709"/>
                  </a:cubicBezTo>
                  <a:lnTo>
                    <a:pt x="313340" y="840619"/>
                  </a:lnTo>
                  <a:cubicBezTo>
                    <a:pt x="315535" y="839489"/>
                    <a:pt x="317684" y="838259"/>
                    <a:pt x="319777" y="836948"/>
                  </a:cubicBezTo>
                  <a:cubicBezTo>
                    <a:pt x="318827" y="837535"/>
                    <a:pt x="317911" y="838191"/>
                    <a:pt x="316949" y="838733"/>
                  </a:cubicBezTo>
                  <a:lnTo>
                    <a:pt x="404477" y="788201"/>
                  </a:lnTo>
                  <a:cubicBezTo>
                    <a:pt x="410302" y="820379"/>
                    <a:pt x="421218" y="853235"/>
                    <a:pt x="436183" y="884792"/>
                  </a:cubicBezTo>
                  <a:cubicBezTo>
                    <a:pt x="445096" y="903572"/>
                    <a:pt x="455301" y="921713"/>
                    <a:pt x="466724" y="939085"/>
                  </a:cubicBezTo>
                  <a:cubicBezTo>
                    <a:pt x="478031" y="956303"/>
                    <a:pt x="490567" y="972685"/>
                    <a:pt x="504233" y="988103"/>
                  </a:cubicBezTo>
                  <a:cubicBezTo>
                    <a:pt x="528530" y="1015437"/>
                    <a:pt x="555791" y="1038590"/>
                    <a:pt x="584601" y="1055115"/>
                  </a:cubicBezTo>
                  <a:lnTo>
                    <a:pt x="584612" y="1055115"/>
                  </a:lnTo>
                  <a:cubicBezTo>
                    <a:pt x="590607" y="1058542"/>
                    <a:pt x="596744" y="1061709"/>
                    <a:pt x="603004" y="1064620"/>
                  </a:cubicBezTo>
                  <a:lnTo>
                    <a:pt x="603842" y="1065012"/>
                  </a:lnTo>
                  <a:cubicBezTo>
                    <a:pt x="606613" y="1066272"/>
                    <a:pt x="609362" y="1067448"/>
                    <a:pt x="612099" y="1068549"/>
                  </a:cubicBezTo>
                  <a:cubicBezTo>
                    <a:pt x="612496" y="1068718"/>
                    <a:pt x="612891" y="1068888"/>
                    <a:pt x="613287" y="1069025"/>
                  </a:cubicBezTo>
                  <a:cubicBezTo>
                    <a:pt x="615900" y="1070074"/>
                    <a:pt x="618490" y="1071016"/>
                    <a:pt x="621069" y="1071905"/>
                  </a:cubicBezTo>
                  <a:lnTo>
                    <a:pt x="622608" y="1072445"/>
                  </a:lnTo>
                  <a:cubicBezTo>
                    <a:pt x="625062" y="1073261"/>
                    <a:pt x="627495" y="1074023"/>
                    <a:pt x="629915" y="1074701"/>
                  </a:cubicBezTo>
                  <a:lnTo>
                    <a:pt x="631781" y="1075241"/>
                  </a:lnTo>
                  <a:cubicBezTo>
                    <a:pt x="637667" y="1076850"/>
                    <a:pt x="643642" y="1078100"/>
                    <a:pt x="649676" y="1079000"/>
                  </a:cubicBezTo>
                  <a:cubicBezTo>
                    <a:pt x="654338" y="1079667"/>
                    <a:pt x="659030" y="1080101"/>
                    <a:pt x="663737" y="1080281"/>
                  </a:cubicBezTo>
                  <a:cubicBezTo>
                    <a:pt x="670254" y="1080482"/>
                    <a:pt x="676777" y="1080143"/>
                    <a:pt x="683237" y="1079265"/>
                  </a:cubicBezTo>
                  <a:cubicBezTo>
                    <a:pt x="683894" y="1079169"/>
                    <a:pt x="684538" y="1079063"/>
                    <a:pt x="685194" y="1078957"/>
                  </a:cubicBezTo>
                  <a:cubicBezTo>
                    <a:pt x="687174" y="1078629"/>
                    <a:pt x="689130" y="1078259"/>
                    <a:pt x="691054" y="1077824"/>
                  </a:cubicBezTo>
                  <a:lnTo>
                    <a:pt x="692343" y="1077507"/>
                  </a:lnTo>
                  <a:cubicBezTo>
                    <a:pt x="694469" y="1076999"/>
                    <a:pt x="696562" y="1076416"/>
                    <a:pt x="698621" y="1075770"/>
                  </a:cubicBezTo>
                  <a:lnTo>
                    <a:pt x="699402" y="1075527"/>
                  </a:lnTo>
                  <a:cubicBezTo>
                    <a:pt x="701607" y="1074796"/>
                    <a:pt x="703767" y="1074013"/>
                    <a:pt x="705894" y="1073144"/>
                  </a:cubicBezTo>
                  <a:lnTo>
                    <a:pt x="706301" y="1072975"/>
                  </a:lnTo>
                  <a:cubicBezTo>
                    <a:pt x="708530" y="1072043"/>
                    <a:pt x="710712" y="1071027"/>
                    <a:pt x="712840" y="1069925"/>
                  </a:cubicBezTo>
                  <a:lnTo>
                    <a:pt x="713009" y="1069841"/>
                  </a:lnTo>
                  <a:cubicBezTo>
                    <a:pt x="715215" y="1068718"/>
                    <a:pt x="717364" y="1067469"/>
                    <a:pt x="719457" y="1066156"/>
                  </a:cubicBezTo>
                  <a:cubicBezTo>
                    <a:pt x="718507" y="1066759"/>
                    <a:pt x="717590" y="1067405"/>
                    <a:pt x="716617" y="1067956"/>
                  </a:cubicBezTo>
                  <a:lnTo>
                    <a:pt x="1111068" y="840258"/>
                  </a:lnTo>
                  <a:lnTo>
                    <a:pt x="1360550" y="696252"/>
                  </a:lnTo>
                  <a:cubicBezTo>
                    <a:pt x="1368980" y="691360"/>
                    <a:pt x="1376573" y="685143"/>
                    <a:pt x="1383020" y="677841"/>
                  </a:cubicBezTo>
                  <a:cubicBezTo>
                    <a:pt x="1384685" y="675978"/>
                    <a:pt x="1386276" y="674035"/>
                    <a:pt x="1387814" y="672013"/>
                  </a:cubicBezTo>
                  <a:cubicBezTo>
                    <a:pt x="1390910" y="667969"/>
                    <a:pt x="1393742" y="663610"/>
                    <a:pt x="1396340" y="658946"/>
                  </a:cubicBezTo>
                  <a:cubicBezTo>
                    <a:pt x="1398927" y="654280"/>
                    <a:pt x="1401271" y="649311"/>
                    <a:pt x="1403339" y="644037"/>
                  </a:cubicBezTo>
                  <a:cubicBezTo>
                    <a:pt x="1406446" y="636130"/>
                    <a:pt x="1408959" y="627546"/>
                    <a:pt x="1410826" y="618307"/>
                  </a:cubicBezTo>
                  <a:cubicBezTo>
                    <a:pt x="1411441" y="615236"/>
                    <a:pt x="1411992" y="612095"/>
                    <a:pt x="1412469" y="608866"/>
                  </a:cubicBezTo>
                  <a:cubicBezTo>
                    <a:pt x="1413880" y="599209"/>
                    <a:pt x="1414633" y="588919"/>
                    <a:pt x="1414664" y="578031"/>
                  </a:cubicBezTo>
                  <a:cubicBezTo>
                    <a:pt x="1414622" y="559129"/>
                    <a:pt x="1412713" y="540278"/>
                    <a:pt x="1408970" y="521750"/>
                  </a:cubicBezTo>
                  <a:cubicBezTo>
                    <a:pt x="1408609" y="519909"/>
                    <a:pt x="1408174" y="518045"/>
                    <a:pt x="1407782" y="516204"/>
                  </a:cubicBezTo>
                  <a:lnTo>
                    <a:pt x="1414675" y="512229"/>
                  </a:lnTo>
                  <a:cubicBezTo>
                    <a:pt x="1435078" y="500437"/>
                    <a:pt x="1447750" y="475374"/>
                    <a:pt x="1447846" y="439752"/>
                  </a:cubicBezTo>
                  <a:cubicBezTo>
                    <a:pt x="1448058" y="368076"/>
                    <a:pt x="1397305" y="280746"/>
                    <a:pt x="1334494" y="244727"/>
                  </a:cubicBezTo>
                  <a:close/>
                </a:path>
              </a:pathLst>
            </a:custGeom>
            <a:solidFill>
              <a:srgbClr val="2E2E30"/>
            </a:solidFill>
            <a:ln w="872" cap="flat">
              <a:noFill/>
              <a:prstDash val="solid"/>
              <a:miter/>
            </a:ln>
          </p:spPr>
          <p:txBody>
            <a:bodyPr rtlCol="0" anchor="ctr"/>
            <a:lstStyle/>
            <a:p>
              <a:endParaRPr lang="zh-CN" altLang="en-US"/>
            </a:p>
          </p:txBody>
        </p:sp>
        <p:sp>
          <p:nvSpPr>
            <p:cNvPr id="96" name="任意多边形: 形状 95"/>
            <p:cNvSpPr/>
            <p:nvPr/>
          </p:nvSpPr>
          <p:spPr>
            <a:xfrm>
              <a:off x="5494141" y="1544968"/>
              <a:ext cx="614790" cy="512286"/>
            </a:xfrm>
            <a:custGeom>
              <a:avLst/>
              <a:gdLst>
                <a:gd name="connsiteX0" fmla="*/ 830071 w 1015014"/>
                <a:gd name="connsiteY0" fmla="*/ 25271 h 845780"/>
                <a:gd name="connsiteX1" fmla="*/ 698055 w 1015014"/>
                <a:gd name="connsiteY1" fmla="*/ 12440 h 845780"/>
                <a:gd name="connsiteX2" fmla="*/ 54126 w 1015014"/>
                <a:gd name="connsiteY2" fmla="*/ 384145 h 845780"/>
                <a:gd name="connsiteX3" fmla="*/ 54466 w 1015014"/>
                <a:gd name="connsiteY3" fmla="*/ 383976 h 845780"/>
                <a:gd name="connsiteX4" fmla="*/ 1 w 1015014"/>
                <a:gd name="connsiteY4" fmla="*/ 502355 h 845780"/>
                <a:gd name="connsiteX5" fmla="*/ 184943 w 1015014"/>
                <a:gd name="connsiteY5" fmla="*/ 820534 h 845780"/>
                <a:gd name="connsiteX6" fmla="*/ 319799 w 1015014"/>
                <a:gd name="connsiteY6" fmla="*/ 831581 h 845780"/>
                <a:gd name="connsiteX7" fmla="*/ 316960 w 1015014"/>
                <a:gd name="connsiteY7" fmla="*/ 833388 h 845780"/>
                <a:gd name="connsiteX8" fmla="*/ 960888 w 1015014"/>
                <a:gd name="connsiteY8" fmla="*/ 461649 h 845780"/>
                <a:gd name="connsiteX9" fmla="*/ 1015014 w 1015014"/>
                <a:gd name="connsiteY9" fmla="*/ 343440 h 845780"/>
                <a:gd name="connsiteX10" fmla="*/ 830071 w 1015014"/>
                <a:gd name="connsiteY10" fmla="*/ 25271 h 84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5014" h="845780">
                  <a:moveTo>
                    <a:pt x="830071" y="25271"/>
                  </a:moveTo>
                  <a:cubicBezTo>
                    <a:pt x="778514" y="-4298"/>
                    <a:pt x="731797" y="-7031"/>
                    <a:pt x="698055" y="12440"/>
                  </a:cubicBezTo>
                  <a:lnTo>
                    <a:pt x="54126" y="384145"/>
                  </a:lnTo>
                  <a:lnTo>
                    <a:pt x="54466" y="383976"/>
                  </a:lnTo>
                  <a:cubicBezTo>
                    <a:pt x="20950" y="403120"/>
                    <a:pt x="159" y="444063"/>
                    <a:pt x="1" y="502355"/>
                  </a:cubicBezTo>
                  <a:cubicBezTo>
                    <a:pt x="-338" y="619322"/>
                    <a:pt x="82462" y="761780"/>
                    <a:pt x="184943" y="820534"/>
                  </a:cubicBezTo>
                  <a:cubicBezTo>
                    <a:pt x="237983" y="850962"/>
                    <a:pt x="285864" y="852927"/>
                    <a:pt x="319799" y="831581"/>
                  </a:cubicBezTo>
                  <a:cubicBezTo>
                    <a:pt x="318849" y="832180"/>
                    <a:pt x="317932" y="832824"/>
                    <a:pt x="316960" y="833388"/>
                  </a:cubicBezTo>
                  <a:lnTo>
                    <a:pt x="960888" y="461649"/>
                  </a:lnTo>
                  <a:cubicBezTo>
                    <a:pt x="994190" y="442425"/>
                    <a:pt x="1014844" y="401551"/>
                    <a:pt x="1015014" y="343440"/>
                  </a:cubicBezTo>
                  <a:cubicBezTo>
                    <a:pt x="1015331" y="226484"/>
                    <a:pt x="932542" y="84026"/>
                    <a:pt x="830071" y="25271"/>
                  </a:cubicBezTo>
                  <a:close/>
                </a:path>
              </a:pathLst>
            </a:custGeom>
            <a:solidFill>
              <a:srgbClr val="3E3D43"/>
            </a:solidFill>
            <a:ln w="872" cap="flat">
              <a:noFill/>
              <a:prstDash val="solid"/>
              <a:miter/>
            </a:ln>
          </p:spPr>
          <p:txBody>
            <a:bodyPr rtlCol="0" anchor="ctr"/>
            <a:lstStyle/>
            <a:p>
              <a:endParaRPr lang="zh-CN" altLang="en-US"/>
            </a:p>
          </p:txBody>
        </p:sp>
        <p:sp>
          <p:nvSpPr>
            <p:cNvPr id="97" name="任意多边形: 形状 96"/>
            <p:cNvSpPr/>
            <p:nvPr/>
          </p:nvSpPr>
          <p:spPr>
            <a:xfrm>
              <a:off x="5881330" y="1541720"/>
              <a:ext cx="179025" cy="84434"/>
            </a:xfrm>
            <a:custGeom>
              <a:avLst/>
              <a:gdLst>
                <a:gd name="connsiteX0" fmla="*/ 0 w 295568"/>
                <a:gd name="connsiteY0" fmla="*/ 131526 h 139399"/>
                <a:gd name="connsiteX1" fmla="*/ 214635 w 295568"/>
                <a:gd name="connsiteY1" fmla="*/ 7625 h 139399"/>
                <a:gd name="connsiteX2" fmla="*/ 295569 w 295568"/>
                <a:gd name="connsiteY2" fmla="*/ 15497 h 139399"/>
                <a:gd name="connsiteX3" fmla="*/ 80922 w 295568"/>
                <a:gd name="connsiteY3" fmla="*/ 139399 h 139399"/>
                <a:gd name="connsiteX4" fmla="*/ 0 w 295568"/>
                <a:gd name="connsiteY4" fmla="*/ 131526 h 139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568" h="139399">
                  <a:moveTo>
                    <a:pt x="0" y="131526"/>
                  </a:moveTo>
                  <a:lnTo>
                    <a:pt x="214635" y="7625"/>
                  </a:lnTo>
                  <a:cubicBezTo>
                    <a:pt x="235312" y="-4314"/>
                    <a:pt x="263953" y="-2631"/>
                    <a:pt x="295569" y="15497"/>
                  </a:cubicBezTo>
                  <a:lnTo>
                    <a:pt x="80922" y="139399"/>
                  </a:lnTo>
                  <a:cubicBezTo>
                    <a:pt x="49317" y="121271"/>
                    <a:pt x="20677" y="119588"/>
                    <a:pt x="0" y="131526"/>
                  </a:cubicBezTo>
                  <a:close/>
                </a:path>
              </a:pathLst>
            </a:custGeom>
            <a:solidFill>
              <a:srgbClr val="3E3D43"/>
            </a:solidFill>
            <a:ln w="872" cap="flat">
              <a:noFill/>
              <a:prstDash val="solid"/>
              <a:miter/>
            </a:ln>
          </p:spPr>
          <p:txBody>
            <a:bodyPr rtlCol="0" anchor="ctr"/>
            <a:lstStyle/>
            <a:p>
              <a:endParaRPr lang="zh-CN" altLang="en-US"/>
            </a:p>
          </p:txBody>
        </p:sp>
        <p:sp>
          <p:nvSpPr>
            <p:cNvPr id="98" name="任意多边形: 形状 97"/>
            <p:cNvSpPr/>
            <p:nvPr/>
          </p:nvSpPr>
          <p:spPr>
            <a:xfrm>
              <a:off x="5930345" y="1551107"/>
              <a:ext cx="198675" cy="237085"/>
            </a:xfrm>
            <a:custGeom>
              <a:avLst/>
              <a:gdLst>
                <a:gd name="connsiteX0" fmla="*/ 294834 w 328010"/>
                <a:gd name="connsiteY0" fmla="*/ 267524 h 391425"/>
                <a:gd name="connsiteX1" fmla="*/ 80199 w 328010"/>
                <a:gd name="connsiteY1" fmla="*/ 391425 h 391425"/>
                <a:gd name="connsiteX2" fmla="*/ 113375 w 328010"/>
                <a:gd name="connsiteY2" fmla="*/ 318959 h 391425"/>
                <a:gd name="connsiteX3" fmla="*/ 0 w 328010"/>
                <a:gd name="connsiteY3" fmla="*/ 123902 h 391425"/>
                <a:gd name="connsiteX4" fmla="*/ 214647 w 328010"/>
                <a:gd name="connsiteY4" fmla="*/ 0 h 391425"/>
                <a:gd name="connsiteX5" fmla="*/ 328010 w 328010"/>
                <a:gd name="connsiteY5" fmla="*/ 195058 h 391425"/>
                <a:gd name="connsiteX6" fmla="*/ 294834 w 328010"/>
                <a:gd name="connsiteY6" fmla="*/ 267524 h 39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8010" h="391425">
                  <a:moveTo>
                    <a:pt x="294834" y="267524"/>
                  </a:moveTo>
                  <a:lnTo>
                    <a:pt x="80199" y="391425"/>
                  </a:lnTo>
                  <a:cubicBezTo>
                    <a:pt x="100604" y="379645"/>
                    <a:pt x="113273" y="354583"/>
                    <a:pt x="113375" y="318959"/>
                  </a:cubicBezTo>
                  <a:cubicBezTo>
                    <a:pt x="113579" y="247261"/>
                    <a:pt x="62813" y="159931"/>
                    <a:pt x="0" y="123902"/>
                  </a:cubicBezTo>
                  <a:lnTo>
                    <a:pt x="214647" y="0"/>
                  </a:lnTo>
                  <a:cubicBezTo>
                    <a:pt x="277460" y="36030"/>
                    <a:pt x="328214" y="123360"/>
                    <a:pt x="328010" y="195058"/>
                  </a:cubicBezTo>
                  <a:cubicBezTo>
                    <a:pt x="327908" y="230670"/>
                    <a:pt x="315251" y="255732"/>
                    <a:pt x="294834" y="267524"/>
                  </a:cubicBezTo>
                  <a:close/>
                </a:path>
              </a:pathLst>
            </a:custGeom>
            <a:solidFill>
              <a:srgbClr val="2E2E30"/>
            </a:solidFill>
            <a:ln w="872" cap="flat">
              <a:noFill/>
              <a:prstDash val="solid"/>
              <a:miter/>
            </a:ln>
          </p:spPr>
          <p:txBody>
            <a:bodyPr rtlCol="0" anchor="ctr"/>
            <a:lstStyle/>
            <a:p>
              <a:endParaRPr lang="zh-CN" altLang="en-US"/>
            </a:p>
          </p:txBody>
        </p:sp>
        <p:sp>
          <p:nvSpPr>
            <p:cNvPr id="99" name="任意多边形: 形状 98"/>
            <p:cNvSpPr/>
            <p:nvPr/>
          </p:nvSpPr>
          <p:spPr>
            <a:xfrm>
              <a:off x="5861234" y="1616769"/>
              <a:ext cx="137781" cy="176041"/>
            </a:xfrm>
            <a:custGeom>
              <a:avLst/>
              <a:gdLst>
                <a:gd name="connsiteX0" fmla="*/ 114100 w 227475"/>
                <a:gd name="connsiteY0" fmla="*/ 15495 h 290642"/>
                <a:gd name="connsiteX1" fmla="*/ 227475 w 227475"/>
                <a:gd name="connsiteY1" fmla="*/ 210552 h 290642"/>
                <a:gd name="connsiteX2" fmla="*/ 113365 w 227475"/>
                <a:gd name="connsiteY2" fmla="*/ 275146 h 290642"/>
                <a:gd name="connsiteX3" fmla="*/ 1 w 227475"/>
                <a:gd name="connsiteY3" fmla="*/ 80088 h 290642"/>
                <a:gd name="connsiteX4" fmla="*/ 114100 w 227475"/>
                <a:gd name="connsiteY4" fmla="*/ 15495 h 290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75" h="290642">
                  <a:moveTo>
                    <a:pt x="114100" y="15495"/>
                  </a:moveTo>
                  <a:cubicBezTo>
                    <a:pt x="176913" y="51524"/>
                    <a:pt x="227667" y="138854"/>
                    <a:pt x="227475" y="210552"/>
                  </a:cubicBezTo>
                  <a:cubicBezTo>
                    <a:pt x="227271" y="282262"/>
                    <a:pt x="176178" y="311165"/>
                    <a:pt x="113365" y="275146"/>
                  </a:cubicBezTo>
                  <a:cubicBezTo>
                    <a:pt x="50552" y="239116"/>
                    <a:pt x="-203" y="151797"/>
                    <a:pt x="1" y="80088"/>
                  </a:cubicBezTo>
                  <a:cubicBezTo>
                    <a:pt x="194" y="8390"/>
                    <a:pt x="51287" y="-20524"/>
                    <a:pt x="114100" y="15495"/>
                  </a:cubicBezTo>
                  <a:close/>
                </a:path>
              </a:pathLst>
            </a:custGeom>
            <a:solidFill>
              <a:srgbClr val="2E2E30"/>
            </a:solidFill>
            <a:ln w="872" cap="flat">
              <a:noFill/>
              <a:prstDash val="solid"/>
              <a:miter/>
            </a:ln>
          </p:spPr>
          <p:txBody>
            <a:bodyPr rtlCol="0" anchor="ctr"/>
            <a:lstStyle/>
            <a:p>
              <a:endParaRPr lang="zh-CN" altLang="en-US"/>
            </a:p>
          </p:txBody>
        </p:sp>
        <p:sp>
          <p:nvSpPr>
            <p:cNvPr id="100" name="任意多边形: 形状 99"/>
            <p:cNvSpPr/>
            <p:nvPr/>
          </p:nvSpPr>
          <p:spPr>
            <a:xfrm>
              <a:off x="6123415" y="1680560"/>
              <a:ext cx="179030" cy="84434"/>
            </a:xfrm>
            <a:custGeom>
              <a:avLst/>
              <a:gdLst>
                <a:gd name="connsiteX0" fmla="*/ 0 w 295578"/>
                <a:gd name="connsiteY0" fmla="*/ 131527 h 139399"/>
                <a:gd name="connsiteX1" fmla="*/ 214645 w 295578"/>
                <a:gd name="connsiteY1" fmla="*/ 7625 h 139399"/>
                <a:gd name="connsiteX2" fmla="*/ 295578 w 295578"/>
                <a:gd name="connsiteY2" fmla="*/ 15497 h 139399"/>
                <a:gd name="connsiteX3" fmla="*/ 80933 w 295578"/>
                <a:gd name="connsiteY3" fmla="*/ 139399 h 139399"/>
                <a:gd name="connsiteX4" fmla="*/ 0 w 295578"/>
                <a:gd name="connsiteY4" fmla="*/ 131527 h 139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578" h="139399">
                  <a:moveTo>
                    <a:pt x="0" y="131527"/>
                  </a:moveTo>
                  <a:lnTo>
                    <a:pt x="214645" y="7625"/>
                  </a:lnTo>
                  <a:cubicBezTo>
                    <a:pt x="235324" y="-4314"/>
                    <a:pt x="263966" y="-2631"/>
                    <a:pt x="295578" y="15497"/>
                  </a:cubicBezTo>
                  <a:lnTo>
                    <a:pt x="80933" y="139399"/>
                  </a:lnTo>
                  <a:cubicBezTo>
                    <a:pt x="49331" y="121271"/>
                    <a:pt x="20688" y="119588"/>
                    <a:pt x="0" y="131527"/>
                  </a:cubicBezTo>
                  <a:close/>
                </a:path>
              </a:pathLst>
            </a:custGeom>
            <a:solidFill>
              <a:srgbClr val="3E3D43"/>
            </a:solidFill>
            <a:ln w="872" cap="flat">
              <a:noFill/>
              <a:prstDash val="solid"/>
              <a:miter/>
            </a:ln>
          </p:spPr>
          <p:txBody>
            <a:bodyPr rtlCol="0" anchor="ctr"/>
            <a:lstStyle/>
            <a:p>
              <a:endParaRPr lang="zh-CN" altLang="en-US"/>
            </a:p>
          </p:txBody>
        </p:sp>
        <p:sp>
          <p:nvSpPr>
            <p:cNvPr id="101" name="任意多边形: 形状 100"/>
            <p:cNvSpPr/>
            <p:nvPr/>
          </p:nvSpPr>
          <p:spPr>
            <a:xfrm>
              <a:off x="6172435" y="1689940"/>
              <a:ext cx="198673" cy="237085"/>
            </a:xfrm>
            <a:custGeom>
              <a:avLst/>
              <a:gdLst>
                <a:gd name="connsiteX0" fmla="*/ 294837 w 328008"/>
                <a:gd name="connsiteY0" fmla="*/ 267523 h 391425"/>
                <a:gd name="connsiteX1" fmla="*/ 80202 w 328008"/>
                <a:gd name="connsiteY1" fmla="*/ 391425 h 391425"/>
                <a:gd name="connsiteX2" fmla="*/ 113373 w 328008"/>
                <a:gd name="connsiteY2" fmla="*/ 318959 h 391425"/>
                <a:gd name="connsiteX3" fmla="*/ 0 w 328008"/>
                <a:gd name="connsiteY3" fmla="*/ 123901 h 391425"/>
                <a:gd name="connsiteX4" fmla="*/ 214646 w 328008"/>
                <a:gd name="connsiteY4" fmla="*/ 0 h 391425"/>
                <a:gd name="connsiteX5" fmla="*/ 328008 w 328008"/>
                <a:gd name="connsiteY5" fmla="*/ 195057 h 391425"/>
                <a:gd name="connsiteX6" fmla="*/ 294837 w 328008"/>
                <a:gd name="connsiteY6" fmla="*/ 267523 h 39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8008" h="391425">
                  <a:moveTo>
                    <a:pt x="294837" y="267523"/>
                  </a:moveTo>
                  <a:lnTo>
                    <a:pt x="80202" y="391425"/>
                  </a:lnTo>
                  <a:cubicBezTo>
                    <a:pt x="100605" y="379644"/>
                    <a:pt x="113277" y="354582"/>
                    <a:pt x="113373" y="318959"/>
                  </a:cubicBezTo>
                  <a:cubicBezTo>
                    <a:pt x="113564" y="247261"/>
                    <a:pt x="62811" y="159931"/>
                    <a:pt x="0" y="123901"/>
                  </a:cubicBezTo>
                  <a:lnTo>
                    <a:pt x="214646" y="0"/>
                  </a:lnTo>
                  <a:cubicBezTo>
                    <a:pt x="277457" y="36029"/>
                    <a:pt x="328210" y="123359"/>
                    <a:pt x="328008" y="195057"/>
                  </a:cubicBezTo>
                  <a:cubicBezTo>
                    <a:pt x="327913" y="230681"/>
                    <a:pt x="315251" y="255743"/>
                    <a:pt x="294837" y="267523"/>
                  </a:cubicBezTo>
                  <a:close/>
                </a:path>
              </a:pathLst>
            </a:custGeom>
            <a:solidFill>
              <a:srgbClr val="2E2E30"/>
            </a:solidFill>
            <a:ln w="872" cap="flat">
              <a:noFill/>
              <a:prstDash val="solid"/>
              <a:miter/>
            </a:ln>
          </p:spPr>
          <p:txBody>
            <a:bodyPr rtlCol="0" anchor="ctr"/>
            <a:lstStyle/>
            <a:p>
              <a:endParaRPr lang="zh-CN" altLang="en-US"/>
            </a:p>
          </p:txBody>
        </p:sp>
        <p:sp>
          <p:nvSpPr>
            <p:cNvPr id="102" name="任意多边形: 形状 101"/>
            <p:cNvSpPr/>
            <p:nvPr/>
          </p:nvSpPr>
          <p:spPr>
            <a:xfrm>
              <a:off x="6103318" y="1755605"/>
              <a:ext cx="137785" cy="176040"/>
            </a:xfrm>
            <a:custGeom>
              <a:avLst/>
              <a:gdLst>
                <a:gd name="connsiteX0" fmla="*/ 114110 w 227483"/>
                <a:gd name="connsiteY0" fmla="*/ 15500 h 290641"/>
                <a:gd name="connsiteX1" fmla="*/ 227483 w 227483"/>
                <a:gd name="connsiteY1" fmla="*/ 210557 h 290641"/>
                <a:gd name="connsiteX2" fmla="*/ 113379 w 227483"/>
                <a:gd name="connsiteY2" fmla="*/ 275140 h 290641"/>
                <a:gd name="connsiteX3" fmla="*/ 1 w 227483"/>
                <a:gd name="connsiteY3" fmla="*/ 80082 h 290641"/>
                <a:gd name="connsiteX4" fmla="*/ 114110 w 227483"/>
                <a:gd name="connsiteY4" fmla="*/ 15500 h 29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83" h="290641">
                  <a:moveTo>
                    <a:pt x="114110" y="15500"/>
                  </a:moveTo>
                  <a:cubicBezTo>
                    <a:pt x="176921" y="51518"/>
                    <a:pt x="227674" y="138847"/>
                    <a:pt x="227483" y="210557"/>
                  </a:cubicBezTo>
                  <a:cubicBezTo>
                    <a:pt x="227271" y="282255"/>
                    <a:pt x="176189" y="311170"/>
                    <a:pt x="113379" y="275140"/>
                  </a:cubicBezTo>
                  <a:cubicBezTo>
                    <a:pt x="50563" y="239110"/>
                    <a:pt x="-191" y="151803"/>
                    <a:pt x="1" y="80082"/>
                  </a:cubicBezTo>
                  <a:cubicBezTo>
                    <a:pt x="204" y="8395"/>
                    <a:pt x="51299" y="-20530"/>
                    <a:pt x="114110" y="15500"/>
                  </a:cubicBezTo>
                  <a:close/>
                </a:path>
              </a:pathLst>
            </a:custGeom>
            <a:solidFill>
              <a:srgbClr val="2E2E30"/>
            </a:solidFill>
            <a:ln w="872" cap="flat">
              <a:noFill/>
              <a:prstDash val="solid"/>
              <a:miter/>
            </a:ln>
          </p:spPr>
          <p:txBody>
            <a:bodyPr rtlCol="0" anchor="ctr"/>
            <a:lstStyle/>
            <a:p>
              <a:endParaRPr lang="zh-CN" altLang="en-US"/>
            </a:p>
          </p:txBody>
        </p:sp>
        <p:sp>
          <p:nvSpPr>
            <p:cNvPr id="103" name="任意多边形: 形状 102"/>
            <p:cNvSpPr/>
            <p:nvPr/>
          </p:nvSpPr>
          <p:spPr>
            <a:xfrm>
              <a:off x="5526925" y="1544958"/>
              <a:ext cx="469986" cy="240462"/>
            </a:xfrm>
            <a:custGeom>
              <a:avLst/>
              <a:gdLst>
                <a:gd name="connsiteX0" fmla="*/ 0 w 775944"/>
                <a:gd name="connsiteY0" fmla="*/ 384159 h 397001"/>
                <a:gd name="connsiteX1" fmla="*/ 643929 w 775944"/>
                <a:gd name="connsiteY1" fmla="*/ 12454 h 397001"/>
                <a:gd name="connsiteX2" fmla="*/ 775945 w 775944"/>
                <a:gd name="connsiteY2" fmla="*/ 25274 h 397001"/>
                <a:gd name="connsiteX3" fmla="*/ 132016 w 775944"/>
                <a:gd name="connsiteY3" fmla="*/ 397001 h 397001"/>
                <a:gd name="connsiteX4" fmla="*/ 0 w 775944"/>
                <a:gd name="connsiteY4" fmla="*/ 384159 h 397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944" h="397001">
                  <a:moveTo>
                    <a:pt x="0" y="384159"/>
                  </a:moveTo>
                  <a:lnTo>
                    <a:pt x="643929" y="12454"/>
                  </a:lnTo>
                  <a:cubicBezTo>
                    <a:pt x="677670" y="-7040"/>
                    <a:pt x="724388" y="-4295"/>
                    <a:pt x="775945" y="25274"/>
                  </a:cubicBezTo>
                  <a:lnTo>
                    <a:pt x="132016" y="397001"/>
                  </a:lnTo>
                  <a:cubicBezTo>
                    <a:pt x="80458" y="367432"/>
                    <a:pt x="33742" y="364699"/>
                    <a:pt x="0" y="384159"/>
                  </a:cubicBezTo>
                  <a:close/>
                </a:path>
              </a:pathLst>
            </a:custGeom>
            <a:solidFill>
              <a:srgbClr val="3E3D43"/>
            </a:solidFill>
            <a:ln w="872" cap="flat">
              <a:noFill/>
              <a:prstDash val="solid"/>
              <a:miter/>
            </a:ln>
          </p:spPr>
          <p:txBody>
            <a:bodyPr rtlCol="0" anchor="ctr"/>
            <a:lstStyle/>
            <a:p>
              <a:endParaRPr lang="zh-CN" altLang="en-US"/>
            </a:p>
          </p:txBody>
        </p:sp>
        <p:sp>
          <p:nvSpPr>
            <p:cNvPr id="104" name="任意多边形: 形状 103"/>
            <p:cNvSpPr/>
            <p:nvPr/>
          </p:nvSpPr>
          <p:spPr>
            <a:xfrm>
              <a:off x="5606878" y="1560268"/>
              <a:ext cx="502051" cy="489473"/>
            </a:xfrm>
            <a:custGeom>
              <a:avLst/>
              <a:gdLst>
                <a:gd name="connsiteX0" fmla="*/ 774757 w 828883"/>
                <a:gd name="connsiteY0" fmla="*/ 436411 h 808116"/>
                <a:gd name="connsiteX1" fmla="*/ 130817 w 828883"/>
                <a:gd name="connsiteY1" fmla="*/ 808117 h 808116"/>
                <a:gd name="connsiteX2" fmla="*/ 184943 w 828883"/>
                <a:gd name="connsiteY2" fmla="*/ 689908 h 808116"/>
                <a:gd name="connsiteX3" fmla="*/ 0 w 828883"/>
                <a:gd name="connsiteY3" fmla="*/ 371739 h 808116"/>
                <a:gd name="connsiteX4" fmla="*/ 643940 w 828883"/>
                <a:gd name="connsiteY4" fmla="*/ 0 h 808116"/>
                <a:gd name="connsiteX5" fmla="*/ 828883 w 828883"/>
                <a:gd name="connsiteY5" fmla="*/ 318191 h 808116"/>
                <a:gd name="connsiteX6" fmla="*/ 774757 w 828883"/>
                <a:gd name="connsiteY6" fmla="*/ 436401 h 80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8883" h="808116">
                  <a:moveTo>
                    <a:pt x="774757" y="436411"/>
                  </a:moveTo>
                  <a:lnTo>
                    <a:pt x="130817" y="808117"/>
                  </a:lnTo>
                  <a:cubicBezTo>
                    <a:pt x="164119" y="788894"/>
                    <a:pt x="184773" y="748018"/>
                    <a:pt x="184943" y="689908"/>
                  </a:cubicBezTo>
                  <a:cubicBezTo>
                    <a:pt x="185271" y="572953"/>
                    <a:pt x="102482" y="430493"/>
                    <a:pt x="0" y="371739"/>
                  </a:cubicBezTo>
                  <a:lnTo>
                    <a:pt x="643940" y="0"/>
                  </a:lnTo>
                  <a:cubicBezTo>
                    <a:pt x="746422" y="58777"/>
                    <a:pt x="829211" y="201224"/>
                    <a:pt x="828883" y="318191"/>
                  </a:cubicBezTo>
                  <a:cubicBezTo>
                    <a:pt x="828702" y="376291"/>
                    <a:pt x="808059" y="417177"/>
                    <a:pt x="774757" y="436401"/>
                  </a:cubicBezTo>
                  <a:close/>
                </a:path>
              </a:pathLst>
            </a:custGeom>
            <a:solidFill>
              <a:srgbClr val="1D1D1F"/>
            </a:solidFill>
            <a:ln w="872" cap="flat">
              <a:noFill/>
              <a:prstDash val="solid"/>
              <a:miter/>
            </a:ln>
          </p:spPr>
          <p:txBody>
            <a:bodyPr rtlCol="0" anchor="ctr"/>
            <a:lstStyle/>
            <a:p>
              <a:endParaRPr lang="zh-CN" altLang="en-US" dirty="0"/>
            </a:p>
          </p:txBody>
        </p:sp>
        <p:sp>
          <p:nvSpPr>
            <p:cNvPr id="105" name="任意多边形: 形状 104"/>
            <p:cNvSpPr/>
            <p:nvPr/>
          </p:nvSpPr>
          <p:spPr>
            <a:xfrm>
              <a:off x="5494141" y="1770113"/>
              <a:ext cx="224766" cy="287163"/>
            </a:xfrm>
            <a:custGeom>
              <a:avLst/>
              <a:gdLst>
                <a:gd name="connsiteX0" fmla="*/ 186143 w 371086"/>
                <a:gd name="connsiteY0" fmla="*/ 25275 h 474103"/>
                <a:gd name="connsiteX1" fmla="*/ 371085 w 371086"/>
                <a:gd name="connsiteY1" fmla="*/ 343443 h 474103"/>
                <a:gd name="connsiteX2" fmla="*/ 184933 w 371086"/>
                <a:gd name="connsiteY2" fmla="*/ 448822 h 474103"/>
                <a:gd name="connsiteX3" fmla="*/ 1 w 371086"/>
                <a:gd name="connsiteY3" fmla="*/ 130653 h 474103"/>
                <a:gd name="connsiteX4" fmla="*/ 186143 w 371086"/>
                <a:gd name="connsiteY4" fmla="*/ 25275 h 474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086" h="474103">
                  <a:moveTo>
                    <a:pt x="186143" y="25275"/>
                  </a:moveTo>
                  <a:cubicBezTo>
                    <a:pt x="288625" y="84041"/>
                    <a:pt x="371413" y="226500"/>
                    <a:pt x="371085" y="343443"/>
                  </a:cubicBezTo>
                  <a:cubicBezTo>
                    <a:pt x="370746" y="460422"/>
                    <a:pt x="287403" y="507588"/>
                    <a:pt x="184933" y="448822"/>
                  </a:cubicBezTo>
                  <a:cubicBezTo>
                    <a:pt x="82473" y="390067"/>
                    <a:pt x="-327" y="247609"/>
                    <a:pt x="1" y="130653"/>
                  </a:cubicBezTo>
                  <a:cubicBezTo>
                    <a:pt x="340" y="13686"/>
                    <a:pt x="83683" y="-33480"/>
                    <a:pt x="186143" y="25275"/>
                  </a:cubicBezTo>
                  <a:close/>
                </a:path>
              </a:pathLst>
            </a:custGeom>
            <a:solidFill>
              <a:srgbClr val="2E2E30"/>
            </a:solidFill>
            <a:ln w="872" cap="flat">
              <a:noFill/>
              <a:prstDash val="solid"/>
              <a:miter/>
            </a:ln>
          </p:spPr>
          <p:txBody>
            <a:bodyPr rtlCol="0" anchor="ctr"/>
            <a:lstStyle/>
            <a:p>
              <a:endParaRPr lang="zh-CN" altLang="en-US"/>
            </a:p>
          </p:txBody>
        </p:sp>
        <p:sp>
          <p:nvSpPr>
            <p:cNvPr id="106" name="任意多边形: 形状 105"/>
            <p:cNvSpPr/>
            <p:nvPr/>
          </p:nvSpPr>
          <p:spPr>
            <a:xfrm>
              <a:off x="5821743" y="1722777"/>
              <a:ext cx="298190" cy="205294"/>
            </a:xfrm>
            <a:custGeom>
              <a:avLst/>
              <a:gdLst>
                <a:gd name="connsiteX0" fmla="*/ 199127 w 492309"/>
                <a:gd name="connsiteY0" fmla="*/ 0 h 338939"/>
                <a:gd name="connsiteX1" fmla="*/ 0 w 492309"/>
                <a:gd name="connsiteY1" fmla="*/ 114188 h 338939"/>
                <a:gd name="connsiteX2" fmla="*/ 0 w 492309"/>
                <a:gd name="connsiteY2" fmla="*/ 169701 h 338939"/>
                <a:gd name="connsiteX3" fmla="*/ 293194 w 492309"/>
                <a:gd name="connsiteY3" fmla="*/ 338939 h 338939"/>
                <a:gd name="connsiteX4" fmla="*/ 492309 w 492309"/>
                <a:gd name="connsiteY4" fmla="*/ 224751 h 338939"/>
                <a:gd name="connsiteX5" fmla="*/ 492309 w 492309"/>
                <a:gd name="connsiteY5" fmla="*/ 169238 h 338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2309" h="338939">
                  <a:moveTo>
                    <a:pt x="199127" y="0"/>
                  </a:moveTo>
                  <a:lnTo>
                    <a:pt x="0" y="114188"/>
                  </a:lnTo>
                  <a:lnTo>
                    <a:pt x="0" y="169701"/>
                  </a:lnTo>
                  <a:lnTo>
                    <a:pt x="293194" y="338939"/>
                  </a:lnTo>
                  <a:lnTo>
                    <a:pt x="492309" y="224751"/>
                  </a:lnTo>
                  <a:lnTo>
                    <a:pt x="492309" y="169238"/>
                  </a:lnTo>
                  <a:close/>
                </a:path>
              </a:pathLst>
            </a:custGeom>
            <a:solidFill>
              <a:srgbClr val="1D1D1F"/>
            </a:solidFill>
            <a:ln w="872" cap="flat">
              <a:noFill/>
              <a:prstDash val="solid"/>
              <a:miter/>
            </a:ln>
          </p:spPr>
          <p:txBody>
            <a:bodyPr rtlCol="0" anchor="ctr"/>
            <a:lstStyle/>
            <a:p>
              <a:endParaRPr lang="zh-CN" altLang="en-US"/>
            </a:p>
          </p:txBody>
        </p:sp>
        <p:sp>
          <p:nvSpPr>
            <p:cNvPr id="107" name="任意多边形: 形状 106"/>
            <p:cNvSpPr/>
            <p:nvPr/>
          </p:nvSpPr>
          <p:spPr>
            <a:xfrm>
              <a:off x="5821743" y="1791947"/>
              <a:ext cx="177586" cy="136124"/>
            </a:xfrm>
            <a:custGeom>
              <a:avLst/>
              <a:gdLst>
                <a:gd name="connsiteX0" fmla="*/ 293194 w 293193"/>
                <a:gd name="connsiteY0" fmla="*/ 224741 h 224740"/>
                <a:gd name="connsiteX1" fmla="*/ 0 w 293193"/>
                <a:gd name="connsiteY1" fmla="*/ 55502 h 224740"/>
                <a:gd name="connsiteX2" fmla="*/ 0 w 293193"/>
                <a:gd name="connsiteY2" fmla="*/ 0 h 224740"/>
                <a:gd name="connsiteX3" fmla="*/ 293194 w 293193"/>
                <a:gd name="connsiteY3" fmla="*/ 169239 h 224740"/>
              </a:gdLst>
              <a:ahLst/>
              <a:cxnLst>
                <a:cxn ang="0">
                  <a:pos x="connsiteX0" y="connsiteY0"/>
                </a:cxn>
                <a:cxn ang="0">
                  <a:pos x="connsiteX1" y="connsiteY1"/>
                </a:cxn>
                <a:cxn ang="0">
                  <a:pos x="connsiteX2" y="connsiteY2"/>
                </a:cxn>
                <a:cxn ang="0">
                  <a:pos x="connsiteX3" y="connsiteY3"/>
                </a:cxn>
              </a:cxnLst>
              <a:rect l="l" t="t" r="r" b="b"/>
              <a:pathLst>
                <a:path w="293193" h="224740">
                  <a:moveTo>
                    <a:pt x="293194" y="224741"/>
                  </a:moveTo>
                  <a:lnTo>
                    <a:pt x="0" y="55502"/>
                  </a:lnTo>
                  <a:lnTo>
                    <a:pt x="0" y="0"/>
                  </a:lnTo>
                  <a:lnTo>
                    <a:pt x="293194" y="169239"/>
                  </a:lnTo>
                  <a:close/>
                </a:path>
              </a:pathLst>
            </a:custGeom>
            <a:solidFill>
              <a:srgbClr val="2E2E30"/>
            </a:solidFill>
            <a:ln w="872" cap="flat">
              <a:noFill/>
              <a:prstDash val="solid"/>
              <a:miter/>
            </a:ln>
          </p:spPr>
          <p:txBody>
            <a:bodyPr rtlCol="0" anchor="ctr"/>
            <a:lstStyle/>
            <a:p>
              <a:endParaRPr lang="zh-CN" altLang="en-US"/>
            </a:p>
          </p:txBody>
        </p:sp>
        <p:sp>
          <p:nvSpPr>
            <p:cNvPr id="108" name="任意多边形: 形状 107"/>
            <p:cNvSpPr/>
            <p:nvPr/>
          </p:nvSpPr>
          <p:spPr>
            <a:xfrm>
              <a:off x="5821743" y="1722784"/>
              <a:ext cx="298190" cy="171671"/>
            </a:xfrm>
            <a:custGeom>
              <a:avLst/>
              <a:gdLst>
                <a:gd name="connsiteX0" fmla="*/ 293194 w 492309"/>
                <a:gd name="connsiteY0" fmla="*/ 283427 h 283427"/>
                <a:gd name="connsiteX1" fmla="*/ 0 w 492309"/>
                <a:gd name="connsiteY1" fmla="*/ 114200 h 283427"/>
                <a:gd name="connsiteX2" fmla="*/ 199138 w 492309"/>
                <a:gd name="connsiteY2" fmla="*/ 0 h 283427"/>
                <a:gd name="connsiteX3" fmla="*/ 492309 w 492309"/>
                <a:gd name="connsiteY3" fmla="*/ 169239 h 283427"/>
              </a:gdLst>
              <a:ahLst/>
              <a:cxnLst>
                <a:cxn ang="0">
                  <a:pos x="connsiteX0" y="connsiteY0"/>
                </a:cxn>
                <a:cxn ang="0">
                  <a:pos x="connsiteX1" y="connsiteY1"/>
                </a:cxn>
                <a:cxn ang="0">
                  <a:pos x="connsiteX2" y="connsiteY2"/>
                </a:cxn>
                <a:cxn ang="0">
                  <a:pos x="connsiteX3" y="connsiteY3"/>
                </a:cxn>
              </a:cxnLst>
              <a:rect l="l" t="t" r="r" b="b"/>
              <a:pathLst>
                <a:path w="492309" h="283427">
                  <a:moveTo>
                    <a:pt x="293194" y="283427"/>
                  </a:moveTo>
                  <a:lnTo>
                    <a:pt x="0" y="114200"/>
                  </a:lnTo>
                  <a:lnTo>
                    <a:pt x="199138" y="0"/>
                  </a:lnTo>
                  <a:lnTo>
                    <a:pt x="492309" y="169239"/>
                  </a:lnTo>
                  <a:close/>
                </a:path>
              </a:pathLst>
            </a:custGeom>
            <a:solidFill>
              <a:srgbClr val="3E3D43"/>
            </a:solidFill>
            <a:ln w="872" cap="flat">
              <a:noFill/>
              <a:prstDash val="solid"/>
              <a:miter/>
            </a:ln>
          </p:spPr>
          <p:txBody>
            <a:bodyPr rtlCol="0" anchor="ctr"/>
            <a:lstStyle/>
            <a:p>
              <a:endParaRPr lang="zh-CN" altLang="en-US"/>
            </a:p>
          </p:txBody>
        </p:sp>
        <p:sp>
          <p:nvSpPr>
            <p:cNvPr id="109" name="任意多边形: 形状 108"/>
            <p:cNvSpPr/>
            <p:nvPr/>
          </p:nvSpPr>
          <p:spPr>
            <a:xfrm>
              <a:off x="5999316" y="1825284"/>
              <a:ext cx="120625" cy="102787"/>
            </a:xfrm>
            <a:custGeom>
              <a:avLst/>
              <a:gdLst>
                <a:gd name="connsiteX0" fmla="*/ 199151 w 199150"/>
                <a:gd name="connsiteY0" fmla="*/ 0 h 169701"/>
                <a:gd name="connsiteX1" fmla="*/ 199151 w 199150"/>
                <a:gd name="connsiteY1" fmla="*/ 55502 h 169701"/>
                <a:gd name="connsiteX2" fmla="*/ 0 w 199150"/>
                <a:gd name="connsiteY2" fmla="*/ 169702 h 169701"/>
                <a:gd name="connsiteX3" fmla="*/ 0 w 199150"/>
                <a:gd name="connsiteY3" fmla="*/ 114200 h 169701"/>
              </a:gdLst>
              <a:ahLst/>
              <a:cxnLst>
                <a:cxn ang="0">
                  <a:pos x="connsiteX0" y="connsiteY0"/>
                </a:cxn>
                <a:cxn ang="0">
                  <a:pos x="connsiteX1" y="connsiteY1"/>
                </a:cxn>
                <a:cxn ang="0">
                  <a:pos x="connsiteX2" y="connsiteY2"/>
                </a:cxn>
                <a:cxn ang="0">
                  <a:pos x="connsiteX3" y="connsiteY3"/>
                </a:cxn>
              </a:cxnLst>
              <a:rect l="l" t="t" r="r" b="b"/>
              <a:pathLst>
                <a:path w="199150" h="169701">
                  <a:moveTo>
                    <a:pt x="199151" y="0"/>
                  </a:moveTo>
                  <a:lnTo>
                    <a:pt x="199151" y="55502"/>
                  </a:lnTo>
                  <a:lnTo>
                    <a:pt x="0" y="169702"/>
                  </a:lnTo>
                  <a:lnTo>
                    <a:pt x="0" y="114200"/>
                  </a:lnTo>
                  <a:close/>
                </a:path>
              </a:pathLst>
            </a:custGeom>
            <a:solidFill>
              <a:srgbClr val="1D1D1F"/>
            </a:solidFill>
            <a:ln w="872" cap="flat">
              <a:noFill/>
              <a:prstDash val="solid"/>
              <a:miter/>
            </a:ln>
          </p:spPr>
          <p:txBody>
            <a:bodyPr rtlCol="0" anchor="ctr"/>
            <a:lstStyle/>
            <a:p>
              <a:endParaRPr lang="zh-CN" altLang="en-US"/>
            </a:p>
          </p:txBody>
        </p:sp>
        <p:sp>
          <p:nvSpPr>
            <p:cNvPr id="110" name="任意多边形: 形状 109"/>
            <p:cNvSpPr/>
            <p:nvPr/>
          </p:nvSpPr>
          <p:spPr>
            <a:xfrm>
              <a:off x="5736232" y="1683806"/>
              <a:ext cx="614786" cy="512284"/>
            </a:xfrm>
            <a:custGeom>
              <a:avLst/>
              <a:gdLst>
                <a:gd name="connsiteX0" fmla="*/ 830074 w 1015006"/>
                <a:gd name="connsiteY0" fmla="*/ 25274 h 845778"/>
                <a:gd name="connsiteX1" fmla="*/ 698069 w 1015006"/>
                <a:gd name="connsiteY1" fmla="*/ 12432 h 845778"/>
                <a:gd name="connsiteX2" fmla="*/ 54126 w 1015006"/>
                <a:gd name="connsiteY2" fmla="*/ 384147 h 845778"/>
                <a:gd name="connsiteX3" fmla="*/ 54466 w 1015006"/>
                <a:gd name="connsiteY3" fmla="*/ 383978 h 845778"/>
                <a:gd name="connsiteX4" fmla="*/ 1 w 1015006"/>
                <a:gd name="connsiteY4" fmla="*/ 502357 h 845778"/>
                <a:gd name="connsiteX5" fmla="*/ 184932 w 1015006"/>
                <a:gd name="connsiteY5" fmla="*/ 820526 h 845778"/>
                <a:gd name="connsiteX6" fmla="*/ 319788 w 1015006"/>
                <a:gd name="connsiteY6" fmla="*/ 831567 h 845778"/>
                <a:gd name="connsiteX7" fmla="*/ 316949 w 1015006"/>
                <a:gd name="connsiteY7" fmla="*/ 833378 h 845778"/>
                <a:gd name="connsiteX8" fmla="*/ 960880 w 1015006"/>
                <a:gd name="connsiteY8" fmla="*/ 461663 h 845778"/>
                <a:gd name="connsiteX9" fmla="*/ 1015006 w 1015006"/>
                <a:gd name="connsiteY9" fmla="*/ 343453 h 845778"/>
                <a:gd name="connsiteX10" fmla="*/ 830063 w 1015006"/>
                <a:gd name="connsiteY10" fmla="*/ 25274 h 845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5006" h="845778">
                  <a:moveTo>
                    <a:pt x="830074" y="25274"/>
                  </a:moveTo>
                  <a:cubicBezTo>
                    <a:pt x="778504" y="-4296"/>
                    <a:pt x="731791" y="-7029"/>
                    <a:pt x="698069" y="12432"/>
                  </a:cubicBezTo>
                  <a:lnTo>
                    <a:pt x="54126" y="384147"/>
                  </a:lnTo>
                  <a:lnTo>
                    <a:pt x="54466" y="383978"/>
                  </a:lnTo>
                  <a:cubicBezTo>
                    <a:pt x="20961" y="403122"/>
                    <a:pt x="171" y="444066"/>
                    <a:pt x="1" y="502357"/>
                  </a:cubicBezTo>
                  <a:cubicBezTo>
                    <a:pt x="-338" y="619324"/>
                    <a:pt x="82462" y="761772"/>
                    <a:pt x="184932" y="820526"/>
                  </a:cubicBezTo>
                  <a:cubicBezTo>
                    <a:pt x="237983" y="850955"/>
                    <a:pt x="285853" y="852935"/>
                    <a:pt x="319788" y="831567"/>
                  </a:cubicBezTo>
                  <a:cubicBezTo>
                    <a:pt x="318837" y="832171"/>
                    <a:pt x="317921" y="832816"/>
                    <a:pt x="316949" y="833378"/>
                  </a:cubicBezTo>
                  <a:lnTo>
                    <a:pt x="960880" y="461663"/>
                  </a:lnTo>
                  <a:cubicBezTo>
                    <a:pt x="994178" y="442439"/>
                    <a:pt x="1014836" y="401553"/>
                    <a:pt x="1015006" y="343453"/>
                  </a:cubicBezTo>
                  <a:cubicBezTo>
                    <a:pt x="1015345" y="226486"/>
                    <a:pt x="932545" y="84039"/>
                    <a:pt x="830063" y="25274"/>
                  </a:cubicBezTo>
                  <a:close/>
                </a:path>
              </a:pathLst>
            </a:custGeom>
            <a:solidFill>
              <a:srgbClr val="1D1D1F"/>
            </a:solidFill>
            <a:ln w="872" cap="flat">
              <a:noFill/>
              <a:prstDash val="solid"/>
              <a:miter/>
            </a:ln>
          </p:spPr>
          <p:txBody>
            <a:bodyPr rtlCol="0" anchor="ctr"/>
            <a:lstStyle/>
            <a:p>
              <a:endParaRPr lang="zh-CN" altLang="en-US"/>
            </a:p>
          </p:txBody>
        </p:sp>
        <p:sp>
          <p:nvSpPr>
            <p:cNvPr id="111" name="任意多边形: 形状 110"/>
            <p:cNvSpPr/>
            <p:nvPr/>
          </p:nvSpPr>
          <p:spPr>
            <a:xfrm>
              <a:off x="5769016" y="1683804"/>
              <a:ext cx="469981" cy="240451"/>
            </a:xfrm>
            <a:custGeom>
              <a:avLst/>
              <a:gdLst>
                <a:gd name="connsiteX0" fmla="*/ 0 w 775936"/>
                <a:gd name="connsiteY0" fmla="*/ 384152 h 396983"/>
                <a:gd name="connsiteX1" fmla="*/ 643932 w 775936"/>
                <a:gd name="connsiteY1" fmla="*/ 12437 h 396983"/>
                <a:gd name="connsiteX2" fmla="*/ 775937 w 775936"/>
                <a:gd name="connsiteY2" fmla="*/ 25279 h 396983"/>
                <a:gd name="connsiteX3" fmla="*/ 132017 w 775936"/>
                <a:gd name="connsiteY3" fmla="*/ 396984 h 396983"/>
                <a:gd name="connsiteX4" fmla="*/ 12 w 775936"/>
                <a:gd name="connsiteY4" fmla="*/ 384152 h 396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936" h="396983">
                  <a:moveTo>
                    <a:pt x="0" y="384152"/>
                  </a:moveTo>
                  <a:lnTo>
                    <a:pt x="643932" y="12437"/>
                  </a:lnTo>
                  <a:cubicBezTo>
                    <a:pt x="677675" y="-7036"/>
                    <a:pt x="724377" y="-4291"/>
                    <a:pt x="775937" y="25279"/>
                  </a:cubicBezTo>
                  <a:lnTo>
                    <a:pt x="132017" y="396984"/>
                  </a:lnTo>
                  <a:cubicBezTo>
                    <a:pt x="80459" y="367425"/>
                    <a:pt x="33743" y="364681"/>
                    <a:pt x="12" y="384152"/>
                  </a:cubicBezTo>
                  <a:close/>
                </a:path>
              </a:pathLst>
            </a:custGeom>
            <a:solidFill>
              <a:srgbClr val="3E3D43"/>
            </a:solidFill>
            <a:ln w="872" cap="flat">
              <a:noFill/>
              <a:prstDash val="solid"/>
              <a:miter/>
            </a:ln>
          </p:spPr>
          <p:txBody>
            <a:bodyPr rtlCol="0" anchor="ctr"/>
            <a:lstStyle/>
            <a:p>
              <a:endParaRPr lang="zh-CN" altLang="en-US"/>
            </a:p>
          </p:txBody>
        </p:sp>
        <p:sp>
          <p:nvSpPr>
            <p:cNvPr id="112" name="任意多边形: 形状 111"/>
            <p:cNvSpPr/>
            <p:nvPr/>
          </p:nvSpPr>
          <p:spPr>
            <a:xfrm>
              <a:off x="5848971" y="1699115"/>
              <a:ext cx="502047" cy="489466"/>
            </a:xfrm>
            <a:custGeom>
              <a:avLst/>
              <a:gdLst>
                <a:gd name="connsiteX0" fmla="*/ 774749 w 828875"/>
                <a:gd name="connsiteY0" fmla="*/ 436389 h 808103"/>
                <a:gd name="connsiteX1" fmla="*/ 130817 w 828875"/>
                <a:gd name="connsiteY1" fmla="*/ 808104 h 808103"/>
                <a:gd name="connsiteX2" fmla="*/ 184943 w 828875"/>
                <a:gd name="connsiteY2" fmla="*/ 689896 h 808103"/>
                <a:gd name="connsiteX3" fmla="*/ 0 w 828875"/>
                <a:gd name="connsiteY3" fmla="*/ 371727 h 808103"/>
                <a:gd name="connsiteX4" fmla="*/ 643942 w 828875"/>
                <a:gd name="connsiteY4" fmla="*/ 0 h 808103"/>
                <a:gd name="connsiteX5" fmla="*/ 828874 w 828875"/>
                <a:gd name="connsiteY5" fmla="*/ 318169 h 808103"/>
                <a:gd name="connsiteX6" fmla="*/ 774749 w 828875"/>
                <a:gd name="connsiteY6" fmla="*/ 436389 h 808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8875" h="808103">
                  <a:moveTo>
                    <a:pt x="774749" y="436389"/>
                  </a:moveTo>
                  <a:lnTo>
                    <a:pt x="130817" y="808104"/>
                  </a:lnTo>
                  <a:cubicBezTo>
                    <a:pt x="164119" y="788882"/>
                    <a:pt x="184773" y="748007"/>
                    <a:pt x="184943" y="689896"/>
                  </a:cubicBezTo>
                  <a:cubicBezTo>
                    <a:pt x="185282" y="572941"/>
                    <a:pt x="102482" y="430482"/>
                    <a:pt x="0" y="371727"/>
                  </a:cubicBezTo>
                  <a:lnTo>
                    <a:pt x="643942" y="0"/>
                  </a:lnTo>
                  <a:cubicBezTo>
                    <a:pt x="746403" y="58765"/>
                    <a:pt x="829203" y="201213"/>
                    <a:pt x="828874" y="318169"/>
                  </a:cubicBezTo>
                  <a:cubicBezTo>
                    <a:pt x="828705" y="376290"/>
                    <a:pt x="808058" y="417165"/>
                    <a:pt x="774749" y="436389"/>
                  </a:cubicBezTo>
                  <a:close/>
                </a:path>
              </a:pathLst>
            </a:custGeom>
            <a:solidFill>
              <a:srgbClr val="1D1D1F"/>
            </a:solidFill>
            <a:ln w="872" cap="flat">
              <a:noFill/>
              <a:prstDash val="solid"/>
              <a:miter/>
            </a:ln>
          </p:spPr>
          <p:txBody>
            <a:bodyPr rtlCol="0" anchor="ctr"/>
            <a:lstStyle/>
            <a:p>
              <a:endParaRPr lang="zh-CN" altLang="en-US"/>
            </a:p>
          </p:txBody>
        </p:sp>
        <p:sp>
          <p:nvSpPr>
            <p:cNvPr id="113" name="任意多边形: 形状 112"/>
            <p:cNvSpPr/>
            <p:nvPr/>
          </p:nvSpPr>
          <p:spPr>
            <a:xfrm>
              <a:off x="5736241" y="1908950"/>
              <a:ext cx="224752" cy="287168"/>
            </a:xfrm>
            <a:custGeom>
              <a:avLst/>
              <a:gdLst>
                <a:gd name="connsiteX0" fmla="*/ 186120 w 371063"/>
                <a:gd name="connsiteY0" fmla="*/ 25279 h 474112"/>
                <a:gd name="connsiteX1" fmla="*/ 371062 w 371063"/>
                <a:gd name="connsiteY1" fmla="*/ 343460 h 474112"/>
                <a:gd name="connsiteX2" fmla="*/ 184920 w 371063"/>
                <a:gd name="connsiteY2" fmla="*/ 448838 h 474112"/>
                <a:gd name="connsiteX3" fmla="*/ 1 w 371063"/>
                <a:gd name="connsiteY3" fmla="*/ 130658 h 474112"/>
                <a:gd name="connsiteX4" fmla="*/ 186131 w 371063"/>
                <a:gd name="connsiteY4" fmla="*/ 25279 h 474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063" h="474112">
                  <a:moveTo>
                    <a:pt x="186120" y="25279"/>
                  </a:moveTo>
                  <a:cubicBezTo>
                    <a:pt x="288602" y="84045"/>
                    <a:pt x="371390" y="226504"/>
                    <a:pt x="371062" y="343460"/>
                  </a:cubicBezTo>
                  <a:cubicBezTo>
                    <a:pt x="370723" y="460428"/>
                    <a:pt x="287392" y="507591"/>
                    <a:pt x="184920" y="448838"/>
                  </a:cubicBezTo>
                  <a:cubicBezTo>
                    <a:pt x="82462" y="390072"/>
                    <a:pt x="-338" y="247614"/>
                    <a:pt x="1" y="130658"/>
                  </a:cubicBezTo>
                  <a:cubicBezTo>
                    <a:pt x="329" y="13691"/>
                    <a:pt x="83672" y="-33486"/>
                    <a:pt x="186131" y="25279"/>
                  </a:cubicBezTo>
                  <a:close/>
                </a:path>
              </a:pathLst>
            </a:custGeom>
            <a:solidFill>
              <a:srgbClr val="2E2E30"/>
            </a:solidFill>
            <a:ln w="872" cap="flat">
              <a:noFill/>
              <a:prstDash val="solid"/>
              <a:miter/>
            </a:ln>
          </p:spPr>
          <p:txBody>
            <a:bodyPr rtlCol="0" anchor="ctr"/>
            <a:lstStyle/>
            <a:p>
              <a:endParaRPr lang="zh-CN" altLang="en-US"/>
            </a:p>
          </p:txBody>
        </p:sp>
        <p:sp>
          <p:nvSpPr>
            <p:cNvPr id="114" name="任意多边形: 形状 113"/>
            <p:cNvSpPr/>
            <p:nvPr/>
          </p:nvSpPr>
          <p:spPr>
            <a:xfrm>
              <a:off x="5521081" y="1804530"/>
              <a:ext cx="412971" cy="357170"/>
            </a:xfrm>
            <a:custGeom>
              <a:avLst/>
              <a:gdLst>
                <a:gd name="connsiteX0" fmla="*/ 141518 w 681812"/>
                <a:gd name="connsiteY0" fmla="*/ 19221 h 589685"/>
                <a:gd name="connsiteX1" fmla="*/ 1 w 681812"/>
                <a:gd name="connsiteY1" fmla="*/ 99322 h 589685"/>
                <a:gd name="connsiteX2" fmla="*/ 140602 w 681812"/>
                <a:gd name="connsiteY2" fmla="*/ 341241 h 589685"/>
                <a:gd name="connsiteX3" fmla="*/ 282120 w 681812"/>
                <a:gd name="connsiteY3" fmla="*/ 261129 h 589685"/>
                <a:gd name="connsiteX4" fmla="*/ 141518 w 681812"/>
                <a:gd name="connsiteY4" fmla="*/ 19221 h 589685"/>
                <a:gd name="connsiteX5" fmla="*/ 541210 w 681812"/>
                <a:gd name="connsiteY5" fmla="*/ 248433 h 589685"/>
                <a:gd name="connsiteX6" fmla="*/ 399692 w 681812"/>
                <a:gd name="connsiteY6" fmla="*/ 328546 h 589685"/>
                <a:gd name="connsiteX7" fmla="*/ 540294 w 681812"/>
                <a:gd name="connsiteY7" fmla="*/ 570465 h 589685"/>
                <a:gd name="connsiteX8" fmla="*/ 681812 w 681812"/>
                <a:gd name="connsiteY8" fmla="*/ 490353 h 589685"/>
                <a:gd name="connsiteX9" fmla="*/ 541210 w 681812"/>
                <a:gd name="connsiteY9" fmla="*/ 248433 h 589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1812" h="589685">
                  <a:moveTo>
                    <a:pt x="141518" y="19221"/>
                  </a:moveTo>
                  <a:cubicBezTo>
                    <a:pt x="63617" y="-25460"/>
                    <a:pt x="250" y="10411"/>
                    <a:pt x="1" y="99322"/>
                  </a:cubicBezTo>
                  <a:cubicBezTo>
                    <a:pt x="-259" y="188245"/>
                    <a:pt x="62700" y="296560"/>
                    <a:pt x="140602" y="341241"/>
                  </a:cubicBezTo>
                  <a:cubicBezTo>
                    <a:pt x="218516" y="385923"/>
                    <a:pt x="281871" y="350051"/>
                    <a:pt x="282120" y="261129"/>
                  </a:cubicBezTo>
                  <a:cubicBezTo>
                    <a:pt x="282380" y="172206"/>
                    <a:pt x="219432" y="63902"/>
                    <a:pt x="141518" y="19221"/>
                  </a:cubicBezTo>
                  <a:moveTo>
                    <a:pt x="541210" y="248433"/>
                  </a:moveTo>
                  <a:cubicBezTo>
                    <a:pt x="463308" y="203764"/>
                    <a:pt x="399941" y="239623"/>
                    <a:pt x="399692" y="328546"/>
                  </a:cubicBezTo>
                  <a:cubicBezTo>
                    <a:pt x="399432" y="417469"/>
                    <a:pt x="462380" y="525783"/>
                    <a:pt x="540294" y="570465"/>
                  </a:cubicBezTo>
                  <a:cubicBezTo>
                    <a:pt x="618195" y="615147"/>
                    <a:pt x="681563" y="579274"/>
                    <a:pt x="681812" y="490353"/>
                  </a:cubicBezTo>
                  <a:cubicBezTo>
                    <a:pt x="682072" y="401430"/>
                    <a:pt x="619123" y="293126"/>
                    <a:pt x="541210" y="248433"/>
                  </a:cubicBezTo>
                </a:path>
              </a:pathLst>
            </a:custGeom>
            <a:solidFill>
              <a:srgbClr val="E0E0E2"/>
            </a:solidFill>
            <a:ln w="872" cap="flat">
              <a:noFill/>
              <a:prstDash val="solid"/>
              <a:miter/>
            </a:ln>
          </p:spPr>
          <p:txBody>
            <a:bodyPr rtlCol="0" anchor="ctr"/>
            <a:lstStyle/>
            <a:p>
              <a:endParaRPr lang="zh-CN" altLang="en-US"/>
            </a:p>
          </p:txBody>
        </p:sp>
        <p:grpSp>
          <p:nvGrpSpPr>
            <p:cNvPr id="115" name="组合 114"/>
            <p:cNvGrpSpPr/>
            <p:nvPr/>
          </p:nvGrpSpPr>
          <p:grpSpPr>
            <a:xfrm>
              <a:off x="5838021" y="2836938"/>
              <a:ext cx="1177916" cy="1177916"/>
              <a:chOff x="3736731" y="1643084"/>
              <a:chExt cx="1944729" cy="1944729"/>
            </a:xfrm>
          </p:grpSpPr>
          <p:grpSp>
            <p:nvGrpSpPr>
              <p:cNvPr id="116" name="组合 115"/>
              <p:cNvGrpSpPr/>
              <p:nvPr/>
            </p:nvGrpSpPr>
            <p:grpSpPr>
              <a:xfrm>
                <a:off x="3736731" y="1643084"/>
                <a:ext cx="1944729" cy="1944729"/>
                <a:chOff x="5789954" y="4478329"/>
                <a:chExt cx="1011663" cy="1011663"/>
              </a:xfrm>
              <a:effectLst>
                <a:outerShdw blurRad="355600" sx="102000" sy="102000" algn="ctr" rotWithShape="0">
                  <a:prstClr val="black">
                    <a:alpha val="40000"/>
                  </a:prstClr>
                </a:outerShdw>
              </a:effectLst>
            </p:grpSpPr>
            <p:sp>
              <p:nvSpPr>
                <p:cNvPr id="137" name="椭圆 136"/>
                <p:cNvSpPr/>
                <p:nvPr/>
              </p:nvSpPr>
              <p:spPr>
                <a:xfrm>
                  <a:off x="5789954" y="4478329"/>
                  <a:ext cx="1011663" cy="1011663"/>
                </a:xfrm>
                <a:prstGeom prst="ellipse">
                  <a:avLst/>
                </a:prstGeom>
                <a:gradFill>
                  <a:gsLst>
                    <a:gs pos="100000">
                      <a:schemeClr val="bg1"/>
                    </a:gs>
                    <a:gs pos="36000">
                      <a:schemeClr val="bg1">
                        <a:lumMod val="95000"/>
                      </a:schemeClr>
                    </a:gs>
                    <a:gs pos="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椭圆 137"/>
                <p:cNvSpPr/>
                <p:nvPr/>
              </p:nvSpPr>
              <p:spPr>
                <a:xfrm>
                  <a:off x="5814784" y="4503161"/>
                  <a:ext cx="962001" cy="961998"/>
                </a:xfrm>
                <a:prstGeom prst="ellipse">
                  <a:avLst/>
                </a:prstGeom>
                <a:gradFill>
                  <a:gsLst>
                    <a:gs pos="97000">
                      <a:schemeClr val="bg1"/>
                    </a:gs>
                    <a:gs pos="0">
                      <a:schemeClr val="bg1">
                        <a:lumMod val="95000"/>
                      </a:schemeClr>
                    </a:gs>
                    <a:gs pos="58000">
                      <a:schemeClr val="bg1">
                        <a:lumMod val="8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7" name="任意多边形: 形状 116"/>
              <p:cNvSpPr/>
              <p:nvPr/>
            </p:nvSpPr>
            <p:spPr>
              <a:xfrm>
                <a:off x="4013038" y="2135586"/>
                <a:ext cx="1447845" cy="1080336"/>
              </a:xfrm>
              <a:custGeom>
                <a:avLst/>
                <a:gdLst>
                  <a:gd name="connsiteX0" fmla="*/ 1334494 w 1447846"/>
                  <a:gd name="connsiteY0" fmla="*/ 244727 h 1080337"/>
                  <a:gd name="connsiteX1" fmla="*/ 1253561 w 1447846"/>
                  <a:gd name="connsiteY1" fmla="*/ 236855 h 1080337"/>
                  <a:gd name="connsiteX2" fmla="*/ 1221482 w 1447846"/>
                  <a:gd name="connsiteY2" fmla="*/ 255367 h 1080337"/>
                  <a:gd name="connsiteX3" fmla="*/ 1201312 w 1447846"/>
                  <a:gd name="connsiteY3" fmla="*/ 246026 h 1080337"/>
                  <a:gd name="connsiteX4" fmla="*/ 1097738 w 1447846"/>
                  <a:gd name="connsiteY4" fmla="*/ 247021 h 1080337"/>
                  <a:gd name="connsiteX5" fmla="*/ 1010195 w 1447846"/>
                  <a:gd name="connsiteY5" fmla="*/ 297552 h 1080337"/>
                  <a:gd name="connsiteX6" fmla="*/ 1008114 w 1447846"/>
                  <a:gd name="connsiteY6" fmla="*/ 286992 h 1080337"/>
                  <a:gd name="connsiteX7" fmla="*/ 1015003 w 1447846"/>
                  <a:gd name="connsiteY7" fmla="*/ 283016 h 1080337"/>
                  <a:gd name="connsiteX8" fmla="*/ 1048180 w 1447846"/>
                  <a:gd name="connsiteY8" fmla="*/ 210550 h 1080337"/>
                  <a:gd name="connsiteX9" fmla="*/ 934805 w 1447846"/>
                  <a:gd name="connsiteY9" fmla="*/ 15492 h 1080337"/>
                  <a:gd name="connsiteX10" fmla="*/ 853893 w 1447846"/>
                  <a:gd name="connsiteY10" fmla="*/ 7620 h 1080337"/>
                  <a:gd name="connsiteX11" fmla="*/ 821814 w 1447846"/>
                  <a:gd name="connsiteY11" fmla="*/ 26143 h 1080337"/>
                  <a:gd name="connsiteX12" fmla="*/ 820456 w 1447846"/>
                  <a:gd name="connsiteY12" fmla="*/ 25409 h 1080337"/>
                  <a:gd name="connsiteX13" fmla="*/ 783400 w 1447846"/>
                  <a:gd name="connsiteY13" fmla="*/ 10636 h 1080337"/>
                  <a:gd name="connsiteX14" fmla="*/ 765867 w 1447846"/>
                  <a:gd name="connsiteY14" fmla="*/ 6841 h 1080337"/>
                  <a:gd name="connsiteX15" fmla="*/ 741186 w 1447846"/>
                  <a:gd name="connsiteY15" fmla="*/ 5497 h 1080337"/>
                  <a:gd name="connsiteX16" fmla="*/ 740428 w 1447846"/>
                  <a:gd name="connsiteY16" fmla="*/ 5553 h 1080337"/>
                  <a:gd name="connsiteX17" fmla="*/ 725667 w 1447846"/>
                  <a:gd name="connsiteY17" fmla="*/ 7428 h 1080337"/>
                  <a:gd name="connsiteX18" fmla="*/ 698067 w 1447846"/>
                  <a:gd name="connsiteY18" fmla="*/ 17796 h 1080337"/>
                  <a:gd name="connsiteX19" fmla="*/ 376074 w 1447846"/>
                  <a:gd name="connsiteY19" fmla="*/ 203649 h 1080337"/>
                  <a:gd name="connsiteX20" fmla="*/ 54115 w 1447846"/>
                  <a:gd name="connsiteY20" fmla="*/ 389512 h 1080337"/>
                  <a:gd name="connsiteX21" fmla="*/ 54443 w 1447846"/>
                  <a:gd name="connsiteY21" fmla="*/ 389343 h 1080337"/>
                  <a:gd name="connsiteX22" fmla="*/ 54421 w 1447846"/>
                  <a:gd name="connsiteY22" fmla="*/ 389343 h 1080337"/>
                  <a:gd name="connsiteX23" fmla="*/ 22534 w 1447846"/>
                  <a:gd name="connsiteY23" fmla="*/ 419838 h 1080337"/>
                  <a:gd name="connsiteX24" fmla="*/ 18439 w 1447846"/>
                  <a:gd name="connsiteY24" fmla="*/ 426605 h 1080337"/>
                  <a:gd name="connsiteX25" fmla="*/ 18303 w 1447846"/>
                  <a:gd name="connsiteY25" fmla="*/ 426876 h 1080337"/>
                  <a:gd name="connsiteX26" fmla="*/ 14729 w 1447846"/>
                  <a:gd name="connsiteY26" fmla="*/ 433832 h 1080337"/>
                  <a:gd name="connsiteX27" fmla="*/ 14457 w 1447846"/>
                  <a:gd name="connsiteY27" fmla="*/ 434454 h 1080337"/>
                  <a:gd name="connsiteX28" fmla="*/ 11403 w 1447846"/>
                  <a:gd name="connsiteY28" fmla="*/ 441524 h 1080337"/>
                  <a:gd name="connsiteX29" fmla="*/ 10973 w 1447846"/>
                  <a:gd name="connsiteY29" fmla="*/ 442710 h 1080337"/>
                  <a:gd name="connsiteX30" fmla="*/ 8473 w 1447846"/>
                  <a:gd name="connsiteY30" fmla="*/ 449668 h 1080337"/>
                  <a:gd name="connsiteX31" fmla="*/ 7987 w 1447846"/>
                  <a:gd name="connsiteY31" fmla="*/ 451340 h 1080337"/>
                  <a:gd name="connsiteX32" fmla="*/ 5951 w 1447846"/>
                  <a:gd name="connsiteY32" fmla="*/ 458252 h 1080337"/>
                  <a:gd name="connsiteX33" fmla="*/ 5385 w 1447846"/>
                  <a:gd name="connsiteY33" fmla="*/ 460714 h 1080337"/>
                  <a:gd name="connsiteX34" fmla="*/ 3870 w 1447846"/>
                  <a:gd name="connsiteY34" fmla="*/ 467287 h 1080337"/>
                  <a:gd name="connsiteX35" fmla="*/ 3293 w 1447846"/>
                  <a:gd name="connsiteY35" fmla="*/ 470596 h 1080337"/>
                  <a:gd name="connsiteX36" fmla="*/ 2218 w 1447846"/>
                  <a:gd name="connsiteY36" fmla="*/ 476753 h 1080337"/>
                  <a:gd name="connsiteX37" fmla="*/ 1687 w 1447846"/>
                  <a:gd name="connsiteY37" fmla="*/ 481078 h 1080337"/>
                  <a:gd name="connsiteX38" fmla="*/ 1008 w 1447846"/>
                  <a:gd name="connsiteY38" fmla="*/ 486657 h 1080337"/>
                  <a:gd name="connsiteX39" fmla="*/ 589 w 1447846"/>
                  <a:gd name="connsiteY39" fmla="*/ 492531 h 1080337"/>
                  <a:gd name="connsiteX40" fmla="*/ 273 w 1447846"/>
                  <a:gd name="connsiteY40" fmla="*/ 496970 h 1080337"/>
                  <a:gd name="connsiteX41" fmla="*/ 1 w 1447846"/>
                  <a:gd name="connsiteY41" fmla="*/ 507655 h 1080337"/>
                  <a:gd name="connsiteX42" fmla="*/ 1 w 1447846"/>
                  <a:gd name="connsiteY42" fmla="*/ 507711 h 1080337"/>
                  <a:gd name="connsiteX43" fmla="*/ 8157 w 1447846"/>
                  <a:gd name="connsiteY43" fmla="*/ 575478 h 1080337"/>
                  <a:gd name="connsiteX44" fmla="*/ 22104 w 1447846"/>
                  <a:gd name="connsiteY44" fmla="*/ 621504 h 1080337"/>
                  <a:gd name="connsiteX45" fmla="*/ 31345 w 1447846"/>
                  <a:gd name="connsiteY45" fmla="*/ 644296 h 1080337"/>
                  <a:gd name="connsiteX46" fmla="*/ 88808 w 1447846"/>
                  <a:gd name="connsiteY46" fmla="*/ 740074 h 1080337"/>
                  <a:gd name="connsiteX47" fmla="*/ 112754 w 1447846"/>
                  <a:gd name="connsiteY47" fmla="*/ 767837 h 1080337"/>
                  <a:gd name="connsiteX48" fmla="*/ 184922 w 1447846"/>
                  <a:gd name="connsiteY48" fmla="*/ 825891 h 1080337"/>
                  <a:gd name="connsiteX49" fmla="*/ 184932 w 1447846"/>
                  <a:gd name="connsiteY49" fmla="*/ 825902 h 1080337"/>
                  <a:gd name="connsiteX50" fmla="*/ 203314 w 1447846"/>
                  <a:gd name="connsiteY50" fmla="*/ 835401 h 1080337"/>
                  <a:gd name="connsiteX51" fmla="*/ 204162 w 1447846"/>
                  <a:gd name="connsiteY51" fmla="*/ 835796 h 1080337"/>
                  <a:gd name="connsiteX52" fmla="*/ 212419 w 1447846"/>
                  <a:gd name="connsiteY52" fmla="*/ 839331 h 1080337"/>
                  <a:gd name="connsiteX53" fmla="*/ 213607 w 1447846"/>
                  <a:gd name="connsiteY53" fmla="*/ 839817 h 1080337"/>
                  <a:gd name="connsiteX54" fmla="*/ 221389 w 1447846"/>
                  <a:gd name="connsiteY54" fmla="*/ 842697 h 1080337"/>
                  <a:gd name="connsiteX55" fmla="*/ 222928 w 1447846"/>
                  <a:gd name="connsiteY55" fmla="*/ 843228 h 1080337"/>
                  <a:gd name="connsiteX56" fmla="*/ 238934 w 1447846"/>
                  <a:gd name="connsiteY56" fmla="*/ 847723 h 1080337"/>
                  <a:gd name="connsiteX57" fmla="*/ 241128 w 1447846"/>
                  <a:gd name="connsiteY57" fmla="*/ 848209 h 1080337"/>
                  <a:gd name="connsiteX58" fmla="*/ 258683 w 1447846"/>
                  <a:gd name="connsiteY58" fmla="*/ 850762 h 1080337"/>
                  <a:gd name="connsiteX59" fmla="*/ 271828 w 1447846"/>
                  <a:gd name="connsiteY59" fmla="*/ 851067 h 1080337"/>
                  <a:gd name="connsiteX60" fmla="*/ 283546 w 1447846"/>
                  <a:gd name="connsiteY60" fmla="*/ 850050 h 1080337"/>
                  <a:gd name="connsiteX61" fmla="*/ 285526 w 1447846"/>
                  <a:gd name="connsiteY61" fmla="*/ 849722 h 1080337"/>
                  <a:gd name="connsiteX62" fmla="*/ 291374 w 1447846"/>
                  <a:gd name="connsiteY62" fmla="*/ 848593 h 1080337"/>
                  <a:gd name="connsiteX63" fmla="*/ 292674 w 1447846"/>
                  <a:gd name="connsiteY63" fmla="*/ 848288 h 1080337"/>
                  <a:gd name="connsiteX64" fmla="*/ 298930 w 1447846"/>
                  <a:gd name="connsiteY64" fmla="*/ 846560 h 1080337"/>
                  <a:gd name="connsiteX65" fmla="*/ 299732 w 1447846"/>
                  <a:gd name="connsiteY65" fmla="*/ 846300 h 1080337"/>
                  <a:gd name="connsiteX66" fmla="*/ 313160 w 1447846"/>
                  <a:gd name="connsiteY66" fmla="*/ 840709 h 1080337"/>
                  <a:gd name="connsiteX67" fmla="*/ 313340 w 1447846"/>
                  <a:gd name="connsiteY67" fmla="*/ 840619 h 1080337"/>
                  <a:gd name="connsiteX68" fmla="*/ 319777 w 1447846"/>
                  <a:gd name="connsiteY68" fmla="*/ 836948 h 1080337"/>
                  <a:gd name="connsiteX69" fmla="*/ 316949 w 1447846"/>
                  <a:gd name="connsiteY69" fmla="*/ 838733 h 1080337"/>
                  <a:gd name="connsiteX70" fmla="*/ 404477 w 1447846"/>
                  <a:gd name="connsiteY70" fmla="*/ 788201 h 1080337"/>
                  <a:gd name="connsiteX71" fmla="*/ 436183 w 1447846"/>
                  <a:gd name="connsiteY71" fmla="*/ 884792 h 1080337"/>
                  <a:gd name="connsiteX72" fmla="*/ 466724 w 1447846"/>
                  <a:gd name="connsiteY72" fmla="*/ 939085 h 1080337"/>
                  <a:gd name="connsiteX73" fmla="*/ 504233 w 1447846"/>
                  <a:gd name="connsiteY73" fmla="*/ 988103 h 1080337"/>
                  <a:gd name="connsiteX74" fmla="*/ 584601 w 1447846"/>
                  <a:gd name="connsiteY74" fmla="*/ 1055115 h 1080337"/>
                  <a:gd name="connsiteX75" fmla="*/ 584612 w 1447846"/>
                  <a:gd name="connsiteY75" fmla="*/ 1055115 h 1080337"/>
                  <a:gd name="connsiteX76" fmla="*/ 603004 w 1447846"/>
                  <a:gd name="connsiteY76" fmla="*/ 1064620 h 1080337"/>
                  <a:gd name="connsiteX77" fmla="*/ 603842 w 1447846"/>
                  <a:gd name="connsiteY77" fmla="*/ 1065012 h 1080337"/>
                  <a:gd name="connsiteX78" fmla="*/ 612099 w 1447846"/>
                  <a:gd name="connsiteY78" fmla="*/ 1068549 h 1080337"/>
                  <a:gd name="connsiteX79" fmla="*/ 613287 w 1447846"/>
                  <a:gd name="connsiteY79" fmla="*/ 1069025 h 1080337"/>
                  <a:gd name="connsiteX80" fmla="*/ 621069 w 1447846"/>
                  <a:gd name="connsiteY80" fmla="*/ 1071905 h 1080337"/>
                  <a:gd name="connsiteX81" fmla="*/ 622608 w 1447846"/>
                  <a:gd name="connsiteY81" fmla="*/ 1072445 h 1080337"/>
                  <a:gd name="connsiteX82" fmla="*/ 629915 w 1447846"/>
                  <a:gd name="connsiteY82" fmla="*/ 1074701 h 1080337"/>
                  <a:gd name="connsiteX83" fmla="*/ 631781 w 1447846"/>
                  <a:gd name="connsiteY83" fmla="*/ 1075241 h 1080337"/>
                  <a:gd name="connsiteX84" fmla="*/ 649676 w 1447846"/>
                  <a:gd name="connsiteY84" fmla="*/ 1079000 h 1080337"/>
                  <a:gd name="connsiteX85" fmla="*/ 663737 w 1447846"/>
                  <a:gd name="connsiteY85" fmla="*/ 1080281 h 1080337"/>
                  <a:gd name="connsiteX86" fmla="*/ 683237 w 1447846"/>
                  <a:gd name="connsiteY86" fmla="*/ 1079265 h 1080337"/>
                  <a:gd name="connsiteX87" fmla="*/ 685194 w 1447846"/>
                  <a:gd name="connsiteY87" fmla="*/ 1078957 h 1080337"/>
                  <a:gd name="connsiteX88" fmla="*/ 691054 w 1447846"/>
                  <a:gd name="connsiteY88" fmla="*/ 1077824 h 1080337"/>
                  <a:gd name="connsiteX89" fmla="*/ 692343 w 1447846"/>
                  <a:gd name="connsiteY89" fmla="*/ 1077507 h 1080337"/>
                  <a:gd name="connsiteX90" fmla="*/ 698621 w 1447846"/>
                  <a:gd name="connsiteY90" fmla="*/ 1075770 h 1080337"/>
                  <a:gd name="connsiteX91" fmla="*/ 699402 w 1447846"/>
                  <a:gd name="connsiteY91" fmla="*/ 1075527 h 1080337"/>
                  <a:gd name="connsiteX92" fmla="*/ 705894 w 1447846"/>
                  <a:gd name="connsiteY92" fmla="*/ 1073144 h 1080337"/>
                  <a:gd name="connsiteX93" fmla="*/ 706301 w 1447846"/>
                  <a:gd name="connsiteY93" fmla="*/ 1072975 h 1080337"/>
                  <a:gd name="connsiteX94" fmla="*/ 712840 w 1447846"/>
                  <a:gd name="connsiteY94" fmla="*/ 1069925 h 1080337"/>
                  <a:gd name="connsiteX95" fmla="*/ 713009 w 1447846"/>
                  <a:gd name="connsiteY95" fmla="*/ 1069841 h 1080337"/>
                  <a:gd name="connsiteX96" fmla="*/ 719457 w 1447846"/>
                  <a:gd name="connsiteY96" fmla="*/ 1066156 h 1080337"/>
                  <a:gd name="connsiteX97" fmla="*/ 716617 w 1447846"/>
                  <a:gd name="connsiteY97" fmla="*/ 1067956 h 1080337"/>
                  <a:gd name="connsiteX98" fmla="*/ 1111068 w 1447846"/>
                  <a:gd name="connsiteY98" fmla="*/ 840258 h 1080337"/>
                  <a:gd name="connsiteX99" fmla="*/ 1360550 w 1447846"/>
                  <a:gd name="connsiteY99" fmla="*/ 696252 h 1080337"/>
                  <a:gd name="connsiteX100" fmla="*/ 1383020 w 1447846"/>
                  <a:gd name="connsiteY100" fmla="*/ 677841 h 1080337"/>
                  <a:gd name="connsiteX101" fmla="*/ 1387814 w 1447846"/>
                  <a:gd name="connsiteY101" fmla="*/ 672013 h 1080337"/>
                  <a:gd name="connsiteX102" fmla="*/ 1396340 w 1447846"/>
                  <a:gd name="connsiteY102" fmla="*/ 658946 h 1080337"/>
                  <a:gd name="connsiteX103" fmla="*/ 1403339 w 1447846"/>
                  <a:gd name="connsiteY103" fmla="*/ 644037 h 1080337"/>
                  <a:gd name="connsiteX104" fmla="*/ 1410826 w 1447846"/>
                  <a:gd name="connsiteY104" fmla="*/ 618307 h 1080337"/>
                  <a:gd name="connsiteX105" fmla="*/ 1412469 w 1447846"/>
                  <a:gd name="connsiteY105" fmla="*/ 608866 h 1080337"/>
                  <a:gd name="connsiteX106" fmla="*/ 1414664 w 1447846"/>
                  <a:gd name="connsiteY106" fmla="*/ 578031 h 1080337"/>
                  <a:gd name="connsiteX107" fmla="*/ 1408970 w 1447846"/>
                  <a:gd name="connsiteY107" fmla="*/ 521750 h 1080337"/>
                  <a:gd name="connsiteX108" fmla="*/ 1407782 w 1447846"/>
                  <a:gd name="connsiteY108" fmla="*/ 516204 h 1080337"/>
                  <a:gd name="connsiteX109" fmla="*/ 1414675 w 1447846"/>
                  <a:gd name="connsiteY109" fmla="*/ 512229 h 1080337"/>
                  <a:gd name="connsiteX110" fmla="*/ 1447846 w 1447846"/>
                  <a:gd name="connsiteY110" fmla="*/ 439752 h 1080337"/>
                  <a:gd name="connsiteX111" fmla="*/ 1334494 w 1447846"/>
                  <a:gd name="connsiteY111" fmla="*/ 244727 h 1080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447846" h="1080337">
                    <a:moveTo>
                      <a:pt x="1334494" y="244727"/>
                    </a:moveTo>
                    <a:cubicBezTo>
                      <a:pt x="1302882" y="226599"/>
                      <a:pt x="1274239" y="224917"/>
                      <a:pt x="1253561" y="236855"/>
                    </a:cubicBezTo>
                    <a:lnTo>
                      <a:pt x="1221482" y="255367"/>
                    </a:lnTo>
                    <a:cubicBezTo>
                      <a:pt x="1214928" y="251907"/>
                      <a:pt x="1208194" y="248790"/>
                      <a:pt x="1201312" y="246026"/>
                    </a:cubicBezTo>
                    <a:cubicBezTo>
                      <a:pt x="1161121" y="230045"/>
                      <a:pt x="1125140" y="231197"/>
                      <a:pt x="1097738" y="247021"/>
                    </a:cubicBezTo>
                    <a:lnTo>
                      <a:pt x="1010195" y="297552"/>
                    </a:lnTo>
                    <a:cubicBezTo>
                      <a:pt x="1009559" y="294022"/>
                      <a:pt x="1008865" y="290501"/>
                      <a:pt x="1008114" y="286992"/>
                    </a:cubicBezTo>
                    <a:lnTo>
                      <a:pt x="1015003" y="283016"/>
                    </a:lnTo>
                    <a:cubicBezTo>
                      <a:pt x="1035409" y="271236"/>
                      <a:pt x="1048078" y="246173"/>
                      <a:pt x="1048180" y="210550"/>
                    </a:cubicBezTo>
                    <a:cubicBezTo>
                      <a:pt x="1048383" y="138852"/>
                      <a:pt x="997617" y="51522"/>
                      <a:pt x="934805" y="15492"/>
                    </a:cubicBezTo>
                    <a:cubicBezTo>
                      <a:pt x="903212" y="-2635"/>
                      <a:pt x="874560" y="-4307"/>
                      <a:pt x="853893" y="7620"/>
                    </a:cubicBezTo>
                    <a:lnTo>
                      <a:pt x="821814" y="26143"/>
                    </a:lnTo>
                    <a:cubicBezTo>
                      <a:pt x="821362" y="25906"/>
                      <a:pt x="820909" y="25635"/>
                      <a:pt x="820456" y="25409"/>
                    </a:cubicBezTo>
                    <a:cubicBezTo>
                      <a:pt x="808642" y="19235"/>
                      <a:pt x="796225" y="14284"/>
                      <a:pt x="783400" y="10636"/>
                    </a:cubicBezTo>
                    <a:cubicBezTo>
                      <a:pt x="777637" y="9023"/>
                      <a:pt x="771783" y="7756"/>
                      <a:pt x="765867" y="6841"/>
                    </a:cubicBezTo>
                    <a:cubicBezTo>
                      <a:pt x="757706" y="5565"/>
                      <a:pt x="749438" y="5115"/>
                      <a:pt x="741186" y="5497"/>
                    </a:cubicBezTo>
                    <a:lnTo>
                      <a:pt x="740428" y="5553"/>
                    </a:lnTo>
                    <a:cubicBezTo>
                      <a:pt x="735360" y="5847"/>
                      <a:pt x="730428" y="6457"/>
                      <a:pt x="725667" y="7428"/>
                    </a:cubicBezTo>
                    <a:cubicBezTo>
                      <a:pt x="715970" y="9388"/>
                      <a:pt x="706652" y="12888"/>
                      <a:pt x="698067" y="17796"/>
                    </a:cubicBezTo>
                    <a:lnTo>
                      <a:pt x="376074" y="203649"/>
                    </a:lnTo>
                    <a:lnTo>
                      <a:pt x="54115" y="389512"/>
                    </a:lnTo>
                    <a:lnTo>
                      <a:pt x="54443" y="389343"/>
                    </a:lnTo>
                    <a:lnTo>
                      <a:pt x="54421" y="389343"/>
                    </a:lnTo>
                    <a:cubicBezTo>
                      <a:pt x="41865" y="396526"/>
                      <a:pt x="31108" y="406771"/>
                      <a:pt x="22534" y="419838"/>
                    </a:cubicBezTo>
                    <a:cubicBezTo>
                      <a:pt x="21090" y="422045"/>
                      <a:pt x="19724" y="424302"/>
                      <a:pt x="18439" y="426605"/>
                    </a:cubicBezTo>
                    <a:lnTo>
                      <a:pt x="18303" y="426876"/>
                    </a:lnTo>
                    <a:cubicBezTo>
                      <a:pt x="17059" y="429134"/>
                      <a:pt x="15860" y="431438"/>
                      <a:pt x="14729" y="433832"/>
                    </a:cubicBezTo>
                    <a:lnTo>
                      <a:pt x="14457" y="434454"/>
                    </a:lnTo>
                    <a:cubicBezTo>
                      <a:pt x="13394" y="436746"/>
                      <a:pt x="12365" y="439096"/>
                      <a:pt x="11403" y="441524"/>
                    </a:cubicBezTo>
                    <a:lnTo>
                      <a:pt x="10973" y="442710"/>
                    </a:lnTo>
                    <a:cubicBezTo>
                      <a:pt x="10102" y="444980"/>
                      <a:pt x="9254" y="447284"/>
                      <a:pt x="8473" y="449668"/>
                    </a:cubicBezTo>
                    <a:cubicBezTo>
                      <a:pt x="8292" y="450210"/>
                      <a:pt x="8157" y="450798"/>
                      <a:pt x="7987" y="451340"/>
                    </a:cubicBezTo>
                    <a:cubicBezTo>
                      <a:pt x="7274" y="453598"/>
                      <a:pt x="6584" y="455891"/>
                      <a:pt x="5951" y="458252"/>
                    </a:cubicBezTo>
                    <a:cubicBezTo>
                      <a:pt x="5747" y="459054"/>
                      <a:pt x="5589" y="459901"/>
                      <a:pt x="5385" y="460714"/>
                    </a:cubicBezTo>
                    <a:cubicBezTo>
                      <a:pt x="4854" y="462883"/>
                      <a:pt x="4322" y="465039"/>
                      <a:pt x="3870" y="467287"/>
                    </a:cubicBezTo>
                    <a:cubicBezTo>
                      <a:pt x="3643" y="468372"/>
                      <a:pt x="3485" y="469501"/>
                      <a:pt x="3293" y="470596"/>
                    </a:cubicBezTo>
                    <a:cubicBezTo>
                      <a:pt x="2920" y="472629"/>
                      <a:pt x="2524" y="474662"/>
                      <a:pt x="2218" y="476753"/>
                    </a:cubicBezTo>
                    <a:cubicBezTo>
                      <a:pt x="2003" y="478164"/>
                      <a:pt x="1868" y="479643"/>
                      <a:pt x="1687" y="481078"/>
                    </a:cubicBezTo>
                    <a:cubicBezTo>
                      <a:pt x="1460" y="482930"/>
                      <a:pt x="1189" y="484760"/>
                      <a:pt x="1008" y="486657"/>
                    </a:cubicBezTo>
                    <a:cubicBezTo>
                      <a:pt x="827" y="488578"/>
                      <a:pt x="725" y="490566"/>
                      <a:pt x="589" y="492531"/>
                    </a:cubicBezTo>
                    <a:cubicBezTo>
                      <a:pt x="476" y="494022"/>
                      <a:pt x="341" y="495467"/>
                      <a:pt x="273" y="496970"/>
                    </a:cubicBezTo>
                    <a:cubicBezTo>
                      <a:pt x="92" y="500471"/>
                      <a:pt x="1" y="504029"/>
                      <a:pt x="1" y="507655"/>
                    </a:cubicBezTo>
                    <a:lnTo>
                      <a:pt x="1" y="507711"/>
                    </a:lnTo>
                    <a:cubicBezTo>
                      <a:pt x="-67" y="529645"/>
                      <a:pt x="2795" y="552471"/>
                      <a:pt x="8157" y="575478"/>
                    </a:cubicBezTo>
                    <a:cubicBezTo>
                      <a:pt x="11830" y="591099"/>
                      <a:pt x="16488" y="606470"/>
                      <a:pt x="22104" y="621504"/>
                    </a:cubicBezTo>
                    <a:cubicBezTo>
                      <a:pt x="24932" y="629139"/>
                      <a:pt x="28020" y="636752"/>
                      <a:pt x="31345" y="644296"/>
                    </a:cubicBezTo>
                    <a:cubicBezTo>
                      <a:pt x="46412" y="678497"/>
                      <a:pt x="65717" y="710674"/>
                      <a:pt x="88808" y="740074"/>
                    </a:cubicBezTo>
                    <a:cubicBezTo>
                      <a:pt x="96375" y="749677"/>
                      <a:pt x="104365" y="758940"/>
                      <a:pt x="112754" y="767837"/>
                    </a:cubicBezTo>
                    <a:cubicBezTo>
                      <a:pt x="134924" y="791284"/>
                      <a:pt x="159312" y="811208"/>
                      <a:pt x="184922" y="825891"/>
                    </a:cubicBezTo>
                    <a:lnTo>
                      <a:pt x="184932" y="825902"/>
                    </a:lnTo>
                    <a:cubicBezTo>
                      <a:pt x="190924" y="829324"/>
                      <a:pt x="197056" y="832493"/>
                      <a:pt x="203314" y="835401"/>
                    </a:cubicBezTo>
                    <a:lnTo>
                      <a:pt x="204162" y="835796"/>
                    </a:lnTo>
                    <a:cubicBezTo>
                      <a:pt x="206933" y="837061"/>
                      <a:pt x="209682" y="838235"/>
                      <a:pt x="212419" y="839331"/>
                    </a:cubicBezTo>
                    <a:cubicBezTo>
                      <a:pt x="212816" y="839489"/>
                      <a:pt x="213211" y="839670"/>
                      <a:pt x="213607" y="839817"/>
                    </a:cubicBezTo>
                    <a:cubicBezTo>
                      <a:pt x="216220" y="840844"/>
                      <a:pt x="218810" y="841793"/>
                      <a:pt x="221389" y="842697"/>
                    </a:cubicBezTo>
                    <a:lnTo>
                      <a:pt x="222928" y="843228"/>
                    </a:lnTo>
                    <a:cubicBezTo>
                      <a:pt x="228186" y="844987"/>
                      <a:pt x="233528" y="846487"/>
                      <a:pt x="238934" y="847723"/>
                    </a:cubicBezTo>
                    <a:cubicBezTo>
                      <a:pt x="239668" y="847892"/>
                      <a:pt x="240404" y="848062"/>
                      <a:pt x="241128" y="848209"/>
                    </a:cubicBezTo>
                    <a:cubicBezTo>
                      <a:pt x="246922" y="849418"/>
                      <a:pt x="252785" y="850272"/>
                      <a:pt x="258683" y="850762"/>
                    </a:cubicBezTo>
                    <a:cubicBezTo>
                      <a:pt x="263056" y="851101"/>
                      <a:pt x="267444" y="851202"/>
                      <a:pt x="271828" y="851067"/>
                    </a:cubicBezTo>
                    <a:cubicBezTo>
                      <a:pt x="275749" y="850934"/>
                      <a:pt x="279660" y="850594"/>
                      <a:pt x="283546" y="850050"/>
                    </a:cubicBezTo>
                    <a:lnTo>
                      <a:pt x="285526" y="849722"/>
                    </a:lnTo>
                    <a:cubicBezTo>
                      <a:pt x="287485" y="849404"/>
                      <a:pt x="289436" y="849027"/>
                      <a:pt x="291374" y="848593"/>
                    </a:cubicBezTo>
                    <a:lnTo>
                      <a:pt x="292674" y="848288"/>
                    </a:lnTo>
                    <a:cubicBezTo>
                      <a:pt x="294778" y="847781"/>
                      <a:pt x="296865" y="847205"/>
                      <a:pt x="298930" y="846560"/>
                    </a:cubicBezTo>
                    <a:lnTo>
                      <a:pt x="299732" y="846300"/>
                    </a:lnTo>
                    <a:cubicBezTo>
                      <a:pt x="304350" y="844794"/>
                      <a:pt x="308838" y="842924"/>
                      <a:pt x="313160" y="840709"/>
                    </a:cubicBezTo>
                    <a:lnTo>
                      <a:pt x="313340" y="840619"/>
                    </a:lnTo>
                    <a:cubicBezTo>
                      <a:pt x="315535" y="839489"/>
                      <a:pt x="317684" y="838259"/>
                      <a:pt x="319777" y="836948"/>
                    </a:cubicBezTo>
                    <a:cubicBezTo>
                      <a:pt x="318827" y="837535"/>
                      <a:pt x="317911" y="838191"/>
                      <a:pt x="316949" y="838733"/>
                    </a:cubicBezTo>
                    <a:lnTo>
                      <a:pt x="404477" y="788201"/>
                    </a:lnTo>
                    <a:cubicBezTo>
                      <a:pt x="410302" y="820379"/>
                      <a:pt x="421218" y="853235"/>
                      <a:pt x="436183" y="884792"/>
                    </a:cubicBezTo>
                    <a:cubicBezTo>
                      <a:pt x="445096" y="903572"/>
                      <a:pt x="455301" y="921713"/>
                      <a:pt x="466724" y="939085"/>
                    </a:cubicBezTo>
                    <a:cubicBezTo>
                      <a:pt x="478031" y="956303"/>
                      <a:pt x="490567" y="972685"/>
                      <a:pt x="504233" y="988103"/>
                    </a:cubicBezTo>
                    <a:cubicBezTo>
                      <a:pt x="528530" y="1015437"/>
                      <a:pt x="555791" y="1038590"/>
                      <a:pt x="584601" y="1055115"/>
                    </a:cubicBezTo>
                    <a:lnTo>
                      <a:pt x="584612" y="1055115"/>
                    </a:lnTo>
                    <a:cubicBezTo>
                      <a:pt x="590607" y="1058542"/>
                      <a:pt x="596744" y="1061709"/>
                      <a:pt x="603004" y="1064620"/>
                    </a:cubicBezTo>
                    <a:lnTo>
                      <a:pt x="603842" y="1065012"/>
                    </a:lnTo>
                    <a:cubicBezTo>
                      <a:pt x="606613" y="1066272"/>
                      <a:pt x="609362" y="1067448"/>
                      <a:pt x="612099" y="1068549"/>
                    </a:cubicBezTo>
                    <a:cubicBezTo>
                      <a:pt x="612496" y="1068718"/>
                      <a:pt x="612891" y="1068888"/>
                      <a:pt x="613287" y="1069025"/>
                    </a:cubicBezTo>
                    <a:cubicBezTo>
                      <a:pt x="615900" y="1070074"/>
                      <a:pt x="618490" y="1071016"/>
                      <a:pt x="621069" y="1071905"/>
                    </a:cubicBezTo>
                    <a:lnTo>
                      <a:pt x="622608" y="1072445"/>
                    </a:lnTo>
                    <a:cubicBezTo>
                      <a:pt x="625062" y="1073261"/>
                      <a:pt x="627495" y="1074023"/>
                      <a:pt x="629915" y="1074701"/>
                    </a:cubicBezTo>
                    <a:lnTo>
                      <a:pt x="631781" y="1075241"/>
                    </a:lnTo>
                    <a:cubicBezTo>
                      <a:pt x="637667" y="1076850"/>
                      <a:pt x="643642" y="1078100"/>
                      <a:pt x="649676" y="1079000"/>
                    </a:cubicBezTo>
                    <a:cubicBezTo>
                      <a:pt x="654338" y="1079667"/>
                      <a:pt x="659030" y="1080101"/>
                      <a:pt x="663737" y="1080281"/>
                    </a:cubicBezTo>
                    <a:cubicBezTo>
                      <a:pt x="670254" y="1080482"/>
                      <a:pt x="676777" y="1080143"/>
                      <a:pt x="683237" y="1079265"/>
                    </a:cubicBezTo>
                    <a:cubicBezTo>
                      <a:pt x="683894" y="1079169"/>
                      <a:pt x="684538" y="1079063"/>
                      <a:pt x="685194" y="1078957"/>
                    </a:cubicBezTo>
                    <a:cubicBezTo>
                      <a:pt x="687174" y="1078629"/>
                      <a:pt x="689130" y="1078259"/>
                      <a:pt x="691054" y="1077824"/>
                    </a:cubicBezTo>
                    <a:lnTo>
                      <a:pt x="692343" y="1077507"/>
                    </a:lnTo>
                    <a:cubicBezTo>
                      <a:pt x="694469" y="1076999"/>
                      <a:pt x="696562" y="1076416"/>
                      <a:pt x="698621" y="1075770"/>
                    </a:cubicBezTo>
                    <a:lnTo>
                      <a:pt x="699402" y="1075527"/>
                    </a:lnTo>
                    <a:cubicBezTo>
                      <a:pt x="701607" y="1074796"/>
                      <a:pt x="703767" y="1074013"/>
                      <a:pt x="705894" y="1073144"/>
                    </a:cubicBezTo>
                    <a:lnTo>
                      <a:pt x="706301" y="1072975"/>
                    </a:lnTo>
                    <a:cubicBezTo>
                      <a:pt x="708530" y="1072043"/>
                      <a:pt x="710712" y="1071027"/>
                      <a:pt x="712840" y="1069925"/>
                    </a:cubicBezTo>
                    <a:lnTo>
                      <a:pt x="713009" y="1069841"/>
                    </a:lnTo>
                    <a:cubicBezTo>
                      <a:pt x="715215" y="1068718"/>
                      <a:pt x="717364" y="1067469"/>
                      <a:pt x="719457" y="1066156"/>
                    </a:cubicBezTo>
                    <a:cubicBezTo>
                      <a:pt x="718507" y="1066759"/>
                      <a:pt x="717590" y="1067405"/>
                      <a:pt x="716617" y="1067956"/>
                    </a:cubicBezTo>
                    <a:lnTo>
                      <a:pt x="1111068" y="840258"/>
                    </a:lnTo>
                    <a:lnTo>
                      <a:pt x="1360550" y="696252"/>
                    </a:lnTo>
                    <a:cubicBezTo>
                      <a:pt x="1368980" y="691360"/>
                      <a:pt x="1376573" y="685143"/>
                      <a:pt x="1383020" y="677841"/>
                    </a:cubicBezTo>
                    <a:cubicBezTo>
                      <a:pt x="1384685" y="675978"/>
                      <a:pt x="1386276" y="674035"/>
                      <a:pt x="1387814" y="672013"/>
                    </a:cubicBezTo>
                    <a:cubicBezTo>
                      <a:pt x="1390910" y="667969"/>
                      <a:pt x="1393742" y="663610"/>
                      <a:pt x="1396340" y="658946"/>
                    </a:cubicBezTo>
                    <a:cubicBezTo>
                      <a:pt x="1398927" y="654280"/>
                      <a:pt x="1401271" y="649311"/>
                      <a:pt x="1403339" y="644037"/>
                    </a:cubicBezTo>
                    <a:cubicBezTo>
                      <a:pt x="1406446" y="636130"/>
                      <a:pt x="1408959" y="627546"/>
                      <a:pt x="1410826" y="618307"/>
                    </a:cubicBezTo>
                    <a:cubicBezTo>
                      <a:pt x="1411441" y="615236"/>
                      <a:pt x="1411992" y="612095"/>
                      <a:pt x="1412469" y="608866"/>
                    </a:cubicBezTo>
                    <a:cubicBezTo>
                      <a:pt x="1413880" y="599209"/>
                      <a:pt x="1414633" y="588919"/>
                      <a:pt x="1414664" y="578031"/>
                    </a:cubicBezTo>
                    <a:cubicBezTo>
                      <a:pt x="1414622" y="559129"/>
                      <a:pt x="1412713" y="540278"/>
                      <a:pt x="1408970" y="521750"/>
                    </a:cubicBezTo>
                    <a:cubicBezTo>
                      <a:pt x="1408609" y="519909"/>
                      <a:pt x="1408174" y="518045"/>
                      <a:pt x="1407782" y="516204"/>
                    </a:cubicBezTo>
                    <a:lnTo>
                      <a:pt x="1414675" y="512229"/>
                    </a:lnTo>
                    <a:cubicBezTo>
                      <a:pt x="1435078" y="500437"/>
                      <a:pt x="1447750" y="475374"/>
                      <a:pt x="1447846" y="439752"/>
                    </a:cubicBezTo>
                    <a:cubicBezTo>
                      <a:pt x="1448058" y="368076"/>
                      <a:pt x="1397305" y="280746"/>
                      <a:pt x="1334494" y="244727"/>
                    </a:cubicBezTo>
                    <a:close/>
                  </a:path>
                </a:pathLst>
              </a:custGeom>
              <a:solidFill>
                <a:srgbClr val="2E2E30"/>
              </a:solidFill>
              <a:ln w="872" cap="flat">
                <a:noFill/>
                <a:prstDash val="solid"/>
                <a:miter/>
              </a:ln>
            </p:spPr>
            <p:txBody>
              <a:bodyPr rtlCol="0" anchor="ctr"/>
              <a:lstStyle/>
              <a:p>
                <a:endParaRPr lang="zh-CN" altLang="en-US"/>
              </a:p>
            </p:txBody>
          </p:sp>
          <p:sp>
            <p:nvSpPr>
              <p:cNvPr id="118" name="任意多边形: 形状 117"/>
              <p:cNvSpPr/>
              <p:nvPr/>
            </p:nvSpPr>
            <p:spPr>
              <a:xfrm>
                <a:off x="4013027" y="2140954"/>
                <a:ext cx="1015013" cy="845780"/>
              </a:xfrm>
              <a:custGeom>
                <a:avLst/>
                <a:gdLst>
                  <a:gd name="connsiteX0" fmla="*/ 830071 w 1015014"/>
                  <a:gd name="connsiteY0" fmla="*/ 25271 h 845780"/>
                  <a:gd name="connsiteX1" fmla="*/ 698055 w 1015014"/>
                  <a:gd name="connsiteY1" fmla="*/ 12440 h 845780"/>
                  <a:gd name="connsiteX2" fmla="*/ 54126 w 1015014"/>
                  <a:gd name="connsiteY2" fmla="*/ 384145 h 845780"/>
                  <a:gd name="connsiteX3" fmla="*/ 54466 w 1015014"/>
                  <a:gd name="connsiteY3" fmla="*/ 383976 h 845780"/>
                  <a:gd name="connsiteX4" fmla="*/ 1 w 1015014"/>
                  <a:gd name="connsiteY4" fmla="*/ 502355 h 845780"/>
                  <a:gd name="connsiteX5" fmla="*/ 184943 w 1015014"/>
                  <a:gd name="connsiteY5" fmla="*/ 820534 h 845780"/>
                  <a:gd name="connsiteX6" fmla="*/ 319799 w 1015014"/>
                  <a:gd name="connsiteY6" fmla="*/ 831581 h 845780"/>
                  <a:gd name="connsiteX7" fmla="*/ 316960 w 1015014"/>
                  <a:gd name="connsiteY7" fmla="*/ 833388 h 845780"/>
                  <a:gd name="connsiteX8" fmla="*/ 960888 w 1015014"/>
                  <a:gd name="connsiteY8" fmla="*/ 461649 h 845780"/>
                  <a:gd name="connsiteX9" fmla="*/ 1015014 w 1015014"/>
                  <a:gd name="connsiteY9" fmla="*/ 343440 h 845780"/>
                  <a:gd name="connsiteX10" fmla="*/ 830071 w 1015014"/>
                  <a:gd name="connsiteY10" fmla="*/ 25271 h 84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5014" h="845780">
                    <a:moveTo>
                      <a:pt x="830071" y="25271"/>
                    </a:moveTo>
                    <a:cubicBezTo>
                      <a:pt x="778514" y="-4298"/>
                      <a:pt x="731797" y="-7031"/>
                      <a:pt x="698055" y="12440"/>
                    </a:cubicBezTo>
                    <a:lnTo>
                      <a:pt x="54126" y="384145"/>
                    </a:lnTo>
                    <a:lnTo>
                      <a:pt x="54466" y="383976"/>
                    </a:lnTo>
                    <a:cubicBezTo>
                      <a:pt x="20950" y="403120"/>
                      <a:pt x="159" y="444063"/>
                      <a:pt x="1" y="502355"/>
                    </a:cubicBezTo>
                    <a:cubicBezTo>
                      <a:pt x="-338" y="619322"/>
                      <a:pt x="82462" y="761780"/>
                      <a:pt x="184943" y="820534"/>
                    </a:cubicBezTo>
                    <a:cubicBezTo>
                      <a:pt x="237983" y="850962"/>
                      <a:pt x="285864" y="852927"/>
                      <a:pt x="319799" y="831581"/>
                    </a:cubicBezTo>
                    <a:cubicBezTo>
                      <a:pt x="318849" y="832180"/>
                      <a:pt x="317932" y="832824"/>
                      <a:pt x="316960" y="833388"/>
                    </a:cubicBezTo>
                    <a:lnTo>
                      <a:pt x="960888" y="461649"/>
                    </a:lnTo>
                    <a:cubicBezTo>
                      <a:pt x="994190" y="442425"/>
                      <a:pt x="1014844" y="401551"/>
                      <a:pt x="1015014" y="343440"/>
                    </a:cubicBezTo>
                    <a:cubicBezTo>
                      <a:pt x="1015331" y="226484"/>
                      <a:pt x="932542" y="84026"/>
                      <a:pt x="830071" y="25271"/>
                    </a:cubicBezTo>
                    <a:close/>
                  </a:path>
                </a:pathLst>
              </a:custGeom>
              <a:solidFill>
                <a:srgbClr val="3E3D43"/>
              </a:solidFill>
              <a:ln w="872" cap="flat">
                <a:noFill/>
                <a:prstDash val="solid"/>
                <a:miter/>
              </a:ln>
            </p:spPr>
            <p:txBody>
              <a:bodyPr rtlCol="0" anchor="ctr"/>
              <a:lstStyle/>
              <a:p>
                <a:endParaRPr lang="zh-CN" altLang="en-US"/>
              </a:p>
            </p:txBody>
          </p:sp>
          <p:sp>
            <p:nvSpPr>
              <p:cNvPr id="119" name="任意多边形: 形状 118"/>
              <p:cNvSpPr/>
              <p:nvPr/>
            </p:nvSpPr>
            <p:spPr>
              <a:xfrm>
                <a:off x="4652273" y="2135591"/>
                <a:ext cx="295568" cy="139399"/>
              </a:xfrm>
              <a:custGeom>
                <a:avLst/>
                <a:gdLst>
                  <a:gd name="connsiteX0" fmla="*/ 0 w 295568"/>
                  <a:gd name="connsiteY0" fmla="*/ 131526 h 139399"/>
                  <a:gd name="connsiteX1" fmla="*/ 214635 w 295568"/>
                  <a:gd name="connsiteY1" fmla="*/ 7625 h 139399"/>
                  <a:gd name="connsiteX2" fmla="*/ 295569 w 295568"/>
                  <a:gd name="connsiteY2" fmla="*/ 15497 h 139399"/>
                  <a:gd name="connsiteX3" fmla="*/ 80922 w 295568"/>
                  <a:gd name="connsiteY3" fmla="*/ 139399 h 139399"/>
                  <a:gd name="connsiteX4" fmla="*/ 0 w 295568"/>
                  <a:gd name="connsiteY4" fmla="*/ 131526 h 139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568" h="139399">
                    <a:moveTo>
                      <a:pt x="0" y="131526"/>
                    </a:moveTo>
                    <a:lnTo>
                      <a:pt x="214635" y="7625"/>
                    </a:lnTo>
                    <a:cubicBezTo>
                      <a:pt x="235312" y="-4314"/>
                      <a:pt x="263953" y="-2631"/>
                      <a:pt x="295569" y="15497"/>
                    </a:cubicBezTo>
                    <a:lnTo>
                      <a:pt x="80922" y="139399"/>
                    </a:lnTo>
                    <a:cubicBezTo>
                      <a:pt x="49317" y="121271"/>
                      <a:pt x="20677" y="119588"/>
                      <a:pt x="0" y="131526"/>
                    </a:cubicBezTo>
                    <a:close/>
                  </a:path>
                </a:pathLst>
              </a:custGeom>
              <a:solidFill>
                <a:srgbClr val="3E3D43"/>
              </a:solidFill>
              <a:ln w="872" cap="flat">
                <a:noFill/>
                <a:prstDash val="solid"/>
                <a:miter/>
              </a:ln>
            </p:spPr>
            <p:txBody>
              <a:bodyPr rtlCol="0" anchor="ctr"/>
              <a:lstStyle/>
              <a:p>
                <a:endParaRPr lang="zh-CN" altLang="en-US"/>
              </a:p>
            </p:txBody>
          </p:sp>
          <p:sp>
            <p:nvSpPr>
              <p:cNvPr id="120" name="任意多边形: 形状 119"/>
              <p:cNvSpPr/>
              <p:nvPr/>
            </p:nvSpPr>
            <p:spPr>
              <a:xfrm>
                <a:off x="4733196" y="2151089"/>
                <a:ext cx="328010" cy="391425"/>
              </a:xfrm>
              <a:custGeom>
                <a:avLst/>
                <a:gdLst>
                  <a:gd name="connsiteX0" fmla="*/ 294834 w 328010"/>
                  <a:gd name="connsiteY0" fmla="*/ 267524 h 391425"/>
                  <a:gd name="connsiteX1" fmla="*/ 80199 w 328010"/>
                  <a:gd name="connsiteY1" fmla="*/ 391425 h 391425"/>
                  <a:gd name="connsiteX2" fmla="*/ 113375 w 328010"/>
                  <a:gd name="connsiteY2" fmla="*/ 318959 h 391425"/>
                  <a:gd name="connsiteX3" fmla="*/ 0 w 328010"/>
                  <a:gd name="connsiteY3" fmla="*/ 123902 h 391425"/>
                  <a:gd name="connsiteX4" fmla="*/ 214647 w 328010"/>
                  <a:gd name="connsiteY4" fmla="*/ 0 h 391425"/>
                  <a:gd name="connsiteX5" fmla="*/ 328010 w 328010"/>
                  <a:gd name="connsiteY5" fmla="*/ 195058 h 391425"/>
                  <a:gd name="connsiteX6" fmla="*/ 294834 w 328010"/>
                  <a:gd name="connsiteY6" fmla="*/ 267524 h 39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8010" h="391425">
                    <a:moveTo>
                      <a:pt x="294834" y="267524"/>
                    </a:moveTo>
                    <a:lnTo>
                      <a:pt x="80199" y="391425"/>
                    </a:lnTo>
                    <a:cubicBezTo>
                      <a:pt x="100604" y="379645"/>
                      <a:pt x="113273" y="354583"/>
                      <a:pt x="113375" y="318959"/>
                    </a:cubicBezTo>
                    <a:cubicBezTo>
                      <a:pt x="113579" y="247261"/>
                      <a:pt x="62813" y="159931"/>
                      <a:pt x="0" y="123902"/>
                    </a:cubicBezTo>
                    <a:lnTo>
                      <a:pt x="214647" y="0"/>
                    </a:lnTo>
                    <a:cubicBezTo>
                      <a:pt x="277460" y="36030"/>
                      <a:pt x="328214" y="123360"/>
                      <a:pt x="328010" y="195058"/>
                    </a:cubicBezTo>
                    <a:cubicBezTo>
                      <a:pt x="327908" y="230670"/>
                      <a:pt x="315251" y="255732"/>
                      <a:pt x="294834" y="267524"/>
                    </a:cubicBezTo>
                    <a:close/>
                  </a:path>
                </a:pathLst>
              </a:custGeom>
              <a:solidFill>
                <a:srgbClr val="2E2E30"/>
              </a:solidFill>
              <a:ln w="872" cap="flat">
                <a:noFill/>
                <a:prstDash val="solid"/>
                <a:miter/>
              </a:ln>
            </p:spPr>
            <p:txBody>
              <a:bodyPr rtlCol="0" anchor="ctr"/>
              <a:lstStyle/>
              <a:p>
                <a:endParaRPr lang="zh-CN" altLang="en-US"/>
              </a:p>
            </p:txBody>
          </p:sp>
          <p:sp>
            <p:nvSpPr>
              <p:cNvPr id="121" name="任意多边形: 形状 120"/>
              <p:cNvSpPr/>
              <p:nvPr/>
            </p:nvSpPr>
            <p:spPr>
              <a:xfrm>
                <a:off x="4619095" y="2259496"/>
                <a:ext cx="227475" cy="290642"/>
              </a:xfrm>
              <a:custGeom>
                <a:avLst/>
                <a:gdLst>
                  <a:gd name="connsiteX0" fmla="*/ 114100 w 227475"/>
                  <a:gd name="connsiteY0" fmla="*/ 15495 h 290642"/>
                  <a:gd name="connsiteX1" fmla="*/ 227475 w 227475"/>
                  <a:gd name="connsiteY1" fmla="*/ 210552 h 290642"/>
                  <a:gd name="connsiteX2" fmla="*/ 113365 w 227475"/>
                  <a:gd name="connsiteY2" fmla="*/ 275146 h 290642"/>
                  <a:gd name="connsiteX3" fmla="*/ 1 w 227475"/>
                  <a:gd name="connsiteY3" fmla="*/ 80088 h 290642"/>
                  <a:gd name="connsiteX4" fmla="*/ 114100 w 227475"/>
                  <a:gd name="connsiteY4" fmla="*/ 15495 h 290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75" h="290642">
                    <a:moveTo>
                      <a:pt x="114100" y="15495"/>
                    </a:moveTo>
                    <a:cubicBezTo>
                      <a:pt x="176913" y="51524"/>
                      <a:pt x="227667" y="138854"/>
                      <a:pt x="227475" y="210552"/>
                    </a:cubicBezTo>
                    <a:cubicBezTo>
                      <a:pt x="227271" y="282262"/>
                      <a:pt x="176178" y="311165"/>
                      <a:pt x="113365" y="275146"/>
                    </a:cubicBezTo>
                    <a:cubicBezTo>
                      <a:pt x="50552" y="239116"/>
                      <a:pt x="-203" y="151797"/>
                      <a:pt x="1" y="80088"/>
                    </a:cubicBezTo>
                    <a:cubicBezTo>
                      <a:pt x="194" y="8390"/>
                      <a:pt x="51287" y="-20524"/>
                      <a:pt x="114100" y="15495"/>
                    </a:cubicBezTo>
                    <a:close/>
                  </a:path>
                </a:pathLst>
              </a:custGeom>
              <a:solidFill>
                <a:srgbClr val="2E2E30"/>
              </a:solidFill>
              <a:ln w="872" cap="flat">
                <a:noFill/>
                <a:prstDash val="solid"/>
                <a:miter/>
              </a:ln>
            </p:spPr>
            <p:txBody>
              <a:bodyPr rtlCol="0" anchor="ctr"/>
              <a:lstStyle/>
              <a:p>
                <a:endParaRPr lang="zh-CN" altLang="en-US"/>
              </a:p>
            </p:txBody>
          </p:sp>
          <p:sp>
            <p:nvSpPr>
              <p:cNvPr id="122" name="任意多边形: 形状 121"/>
              <p:cNvSpPr/>
              <p:nvPr/>
            </p:nvSpPr>
            <p:spPr>
              <a:xfrm>
                <a:off x="5051953" y="2364815"/>
                <a:ext cx="295577" cy="139399"/>
              </a:xfrm>
              <a:custGeom>
                <a:avLst/>
                <a:gdLst>
                  <a:gd name="connsiteX0" fmla="*/ 0 w 295578"/>
                  <a:gd name="connsiteY0" fmla="*/ 131527 h 139399"/>
                  <a:gd name="connsiteX1" fmla="*/ 214645 w 295578"/>
                  <a:gd name="connsiteY1" fmla="*/ 7625 h 139399"/>
                  <a:gd name="connsiteX2" fmla="*/ 295578 w 295578"/>
                  <a:gd name="connsiteY2" fmla="*/ 15497 h 139399"/>
                  <a:gd name="connsiteX3" fmla="*/ 80933 w 295578"/>
                  <a:gd name="connsiteY3" fmla="*/ 139399 h 139399"/>
                  <a:gd name="connsiteX4" fmla="*/ 0 w 295578"/>
                  <a:gd name="connsiteY4" fmla="*/ 131527 h 139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578" h="139399">
                    <a:moveTo>
                      <a:pt x="0" y="131527"/>
                    </a:moveTo>
                    <a:lnTo>
                      <a:pt x="214645" y="7625"/>
                    </a:lnTo>
                    <a:cubicBezTo>
                      <a:pt x="235324" y="-4314"/>
                      <a:pt x="263966" y="-2631"/>
                      <a:pt x="295578" y="15497"/>
                    </a:cubicBezTo>
                    <a:lnTo>
                      <a:pt x="80933" y="139399"/>
                    </a:lnTo>
                    <a:cubicBezTo>
                      <a:pt x="49331" y="121271"/>
                      <a:pt x="20688" y="119588"/>
                      <a:pt x="0" y="131527"/>
                    </a:cubicBezTo>
                    <a:close/>
                  </a:path>
                </a:pathLst>
              </a:custGeom>
              <a:solidFill>
                <a:srgbClr val="3E3D43"/>
              </a:solidFill>
              <a:ln w="872" cap="flat">
                <a:noFill/>
                <a:prstDash val="solid"/>
                <a:miter/>
              </a:ln>
            </p:spPr>
            <p:txBody>
              <a:bodyPr rtlCol="0" anchor="ctr"/>
              <a:lstStyle/>
              <a:p>
                <a:endParaRPr lang="zh-CN" altLang="en-US"/>
              </a:p>
            </p:txBody>
          </p:sp>
          <p:sp>
            <p:nvSpPr>
              <p:cNvPr id="123" name="任意多边形: 形状 122"/>
              <p:cNvSpPr/>
              <p:nvPr/>
            </p:nvSpPr>
            <p:spPr>
              <a:xfrm>
                <a:off x="5132885" y="2380301"/>
                <a:ext cx="328008" cy="391425"/>
              </a:xfrm>
              <a:custGeom>
                <a:avLst/>
                <a:gdLst>
                  <a:gd name="connsiteX0" fmla="*/ 294837 w 328008"/>
                  <a:gd name="connsiteY0" fmla="*/ 267523 h 391425"/>
                  <a:gd name="connsiteX1" fmla="*/ 80202 w 328008"/>
                  <a:gd name="connsiteY1" fmla="*/ 391425 h 391425"/>
                  <a:gd name="connsiteX2" fmla="*/ 113373 w 328008"/>
                  <a:gd name="connsiteY2" fmla="*/ 318959 h 391425"/>
                  <a:gd name="connsiteX3" fmla="*/ 0 w 328008"/>
                  <a:gd name="connsiteY3" fmla="*/ 123901 h 391425"/>
                  <a:gd name="connsiteX4" fmla="*/ 214646 w 328008"/>
                  <a:gd name="connsiteY4" fmla="*/ 0 h 391425"/>
                  <a:gd name="connsiteX5" fmla="*/ 328008 w 328008"/>
                  <a:gd name="connsiteY5" fmla="*/ 195057 h 391425"/>
                  <a:gd name="connsiteX6" fmla="*/ 294837 w 328008"/>
                  <a:gd name="connsiteY6" fmla="*/ 267523 h 39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8008" h="391425">
                    <a:moveTo>
                      <a:pt x="294837" y="267523"/>
                    </a:moveTo>
                    <a:lnTo>
                      <a:pt x="80202" y="391425"/>
                    </a:lnTo>
                    <a:cubicBezTo>
                      <a:pt x="100605" y="379644"/>
                      <a:pt x="113277" y="354582"/>
                      <a:pt x="113373" y="318959"/>
                    </a:cubicBezTo>
                    <a:cubicBezTo>
                      <a:pt x="113564" y="247261"/>
                      <a:pt x="62811" y="159931"/>
                      <a:pt x="0" y="123901"/>
                    </a:cubicBezTo>
                    <a:lnTo>
                      <a:pt x="214646" y="0"/>
                    </a:lnTo>
                    <a:cubicBezTo>
                      <a:pt x="277457" y="36029"/>
                      <a:pt x="328210" y="123359"/>
                      <a:pt x="328008" y="195057"/>
                    </a:cubicBezTo>
                    <a:cubicBezTo>
                      <a:pt x="327913" y="230681"/>
                      <a:pt x="315251" y="255743"/>
                      <a:pt x="294837" y="267523"/>
                    </a:cubicBezTo>
                    <a:close/>
                  </a:path>
                </a:pathLst>
              </a:custGeom>
              <a:solidFill>
                <a:srgbClr val="2E2E30"/>
              </a:solidFill>
              <a:ln w="872" cap="flat">
                <a:noFill/>
                <a:prstDash val="solid"/>
                <a:miter/>
              </a:ln>
            </p:spPr>
            <p:txBody>
              <a:bodyPr rtlCol="0" anchor="ctr"/>
              <a:lstStyle/>
              <a:p>
                <a:endParaRPr lang="zh-CN" altLang="en-US"/>
              </a:p>
            </p:txBody>
          </p:sp>
          <p:sp>
            <p:nvSpPr>
              <p:cNvPr id="124" name="任意多边形: 形状 123"/>
              <p:cNvSpPr/>
              <p:nvPr/>
            </p:nvSpPr>
            <p:spPr>
              <a:xfrm>
                <a:off x="5018773" y="2488714"/>
                <a:ext cx="227482" cy="290641"/>
              </a:xfrm>
              <a:custGeom>
                <a:avLst/>
                <a:gdLst>
                  <a:gd name="connsiteX0" fmla="*/ 114110 w 227483"/>
                  <a:gd name="connsiteY0" fmla="*/ 15500 h 290641"/>
                  <a:gd name="connsiteX1" fmla="*/ 227483 w 227483"/>
                  <a:gd name="connsiteY1" fmla="*/ 210557 h 290641"/>
                  <a:gd name="connsiteX2" fmla="*/ 113379 w 227483"/>
                  <a:gd name="connsiteY2" fmla="*/ 275140 h 290641"/>
                  <a:gd name="connsiteX3" fmla="*/ 1 w 227483"/>
                  <a:gd name="connsiteY3" fmla="*/ 80082 h 290641"/>
                  <a:gd name="connsiteX4" fmla="*/ 114110 w 227483"/>
                  <a:gd name="connsiteY4" fmla="*/ 15500 h 29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83" h="290641">
                    <a:moveTo>
                      <a:pt x="114110" y="15500"/>
                    </a:moveTo>
                    <a:cubicBezTo>
                      <a:pt x="176921" y="51518"/>
                      <a:pt x="227674" y="138847"/>
                      <a:pt x="227483" y="210557"/>
                    </a:cubicBezTo>
                    <a:cubicBezTo>
                      <a:pt x="227271" y="282255"/>
                      <a:pt x="176189" y="311170"/>
                      <a:pt x="113379" y="275140"/>
                    </a:cubicBezTo>
                    <a:cubicBezTo>
                      <a:pt x="50563" y="239110"/>
                      <a:pt x="-191" y="151803"/>
                      <a:pt x="1" y="80082"/>
                    </a:cubicBezTo>
                    <a:cubicBezTo>
                      <a:pt x="204" y="8395"/>
                      <a:pt x="51299" y="-20530"/>
                      <a:pt x="114110" y="15500"/>
                    </a:cubicBezTo>
                    <a:close/>
                  </a:path>
                </a:pathLst>
              </a:custGeom>
              <a:solidFill>
                <a:srgbClr val="2E2E30"/>
              </a:solidFill>
              <a:ln w="872" cap="flat">
                <a:noFill/>
                <a:prstDash val="solid"/>
                <a:miter/>
              </a:ln>
            </p:spPr>
            <p:txBody>
              <a:bodyPr rtlCol="0" anchor="ctr"/>
              <a:lstStyle/>
              <a:p>
                <a:endParaRPr lang="zh-CN" altLang="en-US"/>
              </a:p>
            </p:txBody>
          </p:sp>
          <p:sp>
            <p:nvSpPr>
              <p:cNvPr id="125" name="任意多边形: 形状 124"/>
              <p:cNvSpPr/>
              <p:nvPr/>
            </p:nvSpPr>
            <p:spPr>
              <a:xfrm>
                <a:off x="4067153" y="2140937"/>
                <a:ext cx="775943" cy="397001"/>
              </a:xfrm>
              <a:custGeom>
                <a:avLst/>
                <a:gdLst>
                  <a:gd name="connsiteX0" fmla="*/ 0 w 775944"/>
                  <a:gd name="connsiteY0" fmla="*/ 384159 h 397001"/>
                  <a:gd name="connsiteX1" fmla="*/ 643929 w 775944"/>
                  <a:gd name="connsiteY1" fmla="*/ 12454 h 397001"/>
                  <a:gd name="connsiteX2" fmla="*/ 775945 w 775944"/>
                  <a:gd name="connsiteY2" fmla="*/ 25274 h 397001"/>
                  <a:gd name="connsiteX3" fmla="*/ 132016 w 775944"/>
                  <a:gd name="connsiteY3" fmla="*/ 397001 h 397001"/>
                  <a:gd name="connsiteX4" fmla="*/ 0 w 775944"/>
                  <a:gd name="connsiteY4" fmla="*/ 384159 h 397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944" h="397001">
                    <a:moveTo>
                      <a:pt x="0" y="384159"/>
                    </a:moveTo>
                    <a:lnTo>
                      <a:pt x="643929" y="12454"/>
                    </a:lnTo>
                    <a:cubicBezTo>
                      <a:pt x="677670" y="-7040"/>
                      <a:pt x="724388" y="-4295"/>
                      <a:pt x="775945" y="25274"/>
                    </a:cubicBezTo>
                    <a:lnTo>
                      <a:pt x="132016" y="397001"/>
                    </a:lnTo>
                    <a:cubicBezTo>
                      <a:pt x="80458" y="367432"/>
                      <a:pt x="33742" y="364699"/>
                      <a:pt x="0" y="384159"/>
                    </a:cubicBezTo>
                    <a:close/>
                  </a:path>
                </a:pathLst>
              </a:custGeom>
              <a:solidFill>
                <a:srgbClr val="3E3D43"/>
              </a:solidFill>
              <a:ln w="872" cap="flat">
                <a:noFill/>
                <a:prstDash val="solid"/>
                <a:miter/>
              </a:ln>
            </p:spPr>
            <p:txBody>
              <a:bodyPr rtlCol="0" anchor="ctr"/>
              <a:lstStyle/>
              <a:p>
                <a:endParaRPr lang="zh-CN" altLang="en-US"/>
              </a:p>
            </p:txBody>
          </p:sp>
          <p:sp>
            <p:nvSpPr>
              <p:cNvPr id="126" name="任意多边形: 形状 125"/>
              <p:cNvSpPr/>
              <p:nvPr/>
            </p:nvSpPr>
            <p:spPr>
              <a:xfrm>
                <a:off x="4199156" y="2166213"/>
                <a:ext cx="828882" cy="808115"/>
              </a:xfrm>
              <a:custGeom>
                <a:avLst/>
                <a:gdLst>
                  <a:gd name="connsiteX0" fmla="*/ 774757 w 828883"/>
                  <a:gd name="connsiteY0" fmla="*/ 436411 h 808116"/>
                  <a:gd name="connsiteX1" fmla="*/ 130817 w 828883"/>
                  <a:gd name="connsiteY1" fmla="*/ 808117 h 808116"/>
                  <a:gd name="connsiteX2" fmla="*/ 184943 w 828883"/>
                  <a:gd name="connsiteY2" fmla="*/ 689908 h 808116"/>
                  <a:gd name="connsiteX3" fmla="*/ 0 w 828883"/>
                  <a:gd name="connsiteY3" fmla="*/ 371739 h 808116"/>
                  <a:gd name="connsiteX4" fmla="*/ 643940 w 828883"/>
                  <a:gd name="connsiteY4" fmla="*/ 0 h 808116"/>
                  <a:gd name="connsiteX5" fmla="*/ 828883 w 828883"/>
                  <a:gd name="connsiteY5" fmla="*/ 318191 h 808116"/>
                  <a:gd name="connsiteX6" fmla="*/ 774757 w 828883"/>
                  <a:gd name="connsiteY6" fmla="*/ 436401 h 80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8883" h="808116">
                    <a:moveTo>
                      <a:pt x="774757" y="436411"/>
                    </a:moveTo>
                    <a:lnTo>
                      <a:pt x="130817" y="808117"/>
                    </a:lnTo>
                    <a:cubicBezTo>
                      <a:pt x="164119" y="788894"/>
                      <a:pt x="184773" y="748018"/>
                      <a:pt x="184943" y="689908"/>
                    </a:cubicBezTo>
                    <a:cubicBezTo>
                      <a:pt x="185271" y="572953"/>
                      <a:pt x="102482" y="430493"/>
                      <a:pt x="0" y="371739"/>
                    </a:cubicBezTo>
                    <a:lnTo>
                      <a:pt x="643940" y="0"/>
                    </a:lnTo>
                    <a:cubicBezTo>
                      <a:pt x="746422" y="58777"/>
                      <a:pt x="829211" y="201224"/>
                      <a:pt x="828883" y="318191"/>
                    </a:cubicBezTo>
                    <a:cubicBezTo>
                      <a:pt x="828702" y="376291"/>
                      <a:pt x="808059" y="417177"/>
                      <a:pt x="774757" y="436401"/>
                    </a:cubicBezTo>
                    <a:close/>
                  </a:path>
                </a:pathLst>
              </a:custGeom>
              <a:solidFill>
                <a:srgbClr val="1D1D1F"/>
              </a:solidFill>
              <a:ln w="872" cap="flat">
                <a:noFill/>
                <a:prstDash val="solid"/>
                <a:miter/>
              </a:ln>
            </p:spPr>
            <p:txBody>
              <a:bodyPr rtlCol="0" anchor="ctr"/>
              <a:lstStyle/>
              <a:p>
                <a:endParaRPr lang="zh-CN" altLang="en-US" dirty="0"/>
              </a:p>
            </p:txBody>
          </p:sp>
          <p:sp>
            <p:nvSpPr>
              <p:cNvPr id="127" name="任意多边形: 形状 126"/>
              <p:cNvSpPr/>
              <p:nvPr/>
            </p:nvSpPr>
            <p:spPr>
              <a:xfrm>
                <a:off x="4013027" y="2512666"/>
                <a:ext cx="371086" cy="474103"/>
              </a:xfrm>
              <a:custGeom>
                <a:avLst/>
                <a:gdLst>
                  <a:gd name="connsiteX0" fmla="*/ 186143 w 371086"/>
                  <a:gd name="connsiteY0" fmla="*/ 25275 h 474103"/>
                  <a:gd name="connsiteX1" fmla="*/ 371085 w 371086"/>
                  <a:gd name="connsiteY1" fmla="*/ 343443 h 474103"/>
                  <a:gd name="connsiteX2" fmla="*/ 184933 w 371086"/>
                  <a:gd name="connsiteY2" fmla="*/ 448822 h 474103"/>
                  <a:gd name="connsiteX3" fmla="*/ 1 w 371086"/>
                  <a:gd name="connsiteY3" fmla="*/ 130653 h 474103"/>
                  <a:gd name="connsiteX4" fmla="*/ 186143 w 371086"/>
                  <a:gd name="connsiteY4" fmla="*/ 25275 h 474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086" h="474103">
                    <a:moveTo>
                      <a:pt x="186143" y="25275"/>
                    </a:moveTo>
                    <a:cubicBezTo>
                      <a:pt x="288625" y="84041"/>
                      <a:pt x="371413" y="226500"/>
                      <a:pt x="371085" y="343443"/>
                    </a:cubicBezTo>
                    <a:cubicBezTo>
                      <a:pt x="370746" y="460422"/>
                      <a:pt x="287403" y="507588"/>
                      <a:pt x="184933" y="448822"/>
                    </a:cubicBezTo>
                    <a:cubicBezTo>
                      <a:pt x="82473" y="390067"/>
                      <a:pt x="-327" y="247609"/>
                      <a:pt x="1" y="130653"/>
                    </a:cubicBezTo>
                    <a:cubicBezTo>
                      <a:pt x="340" y="13686"/>
                      <a:pt x="83683" y="-33480"/>
                      <a:pt x="186143" y="25275"/>
                    </a:cubicBezTo>
                    <a:close/>
                  </a:path>
                </a:pathLst>
              </a:custGeom>
              <a:solidFill>
                <a:srgbClr val="2E2E30"/>
              </a:solidFill>
              <a:ln w="872" cap="flat">
                <a:noFill/>
                <a:prstDash val="solid"/>
                <a:miter/>
              </a:ln>
            </p:spPr>
            <p:txBody>
              <a:bodyPr rtlCol="0" anchor="ctr"/>
              <a:lstStyle/>
              <a:p>
                <a:endParaRPr lang="zh-CN" altLang="en-US"/>
              </a:p>
            </p:txBody>
          </p:sp>
          <p:sp>
            <p:nvSpPr>
              <p:cNvPr id="128" name="任意多边形: 形状 127"/>
              <p:cNvSpPr/>
              <p:nvPr/>
            </p:nvSpPr>
            <p:spPr>
              <a:xfrm>
                <a:off x="4553896" y="2434515"/>
                <a:ext cx="492309" cy="338939"/>
              </a:xfrm>
              <a:custGeom>
                <a:avLst/>
                <a:gdLst>
                  <a:gd name="connsiteX0" fmla="*/ 199127 w 492309"/>
                  <a:gd name="connsiteY0" fmla="*/ 0 h 338939"/>
                  <a:gd name="connsiteX1" fmla="*/ 0 w 492309"/>
                  <a:gd name="connsiteY1" fmla="*/ 114188 h 338939"/>
                  <a:gd name="connsiteX2" fmla="*/ 0 w 492309"/>
                  <a:gd name="connsiteY2" fmla="*/ 169701 h 338939"/>
                  <a:gd name="connsiteX3" fmla="*/ 293194 w 492309"/>
                  <a:gd name="connsiteY3" fmla="*/ 338939 h 338939"/>
                  <a:gd name="connsiteX4" fmla="*/ 492309 w 492309"/>
                  <a:gd name="connsiteY4" fmla="*/ 224751 h 338939"/>
                  <a:gd name="connsiteX5" fmla="*/ 492309 w 492309"/>
                  <a:gd name="connsiteY5" fmla="*/ 169238 h 338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2309" h="338939">
                    <a:moveTo>
                      <a:pt x="199127" y="0"/>
                    </a:moveTo>
                    <a:lnTo>
                      <a:pt x="0" y="114188"/>
                    </a:lnTo>
                    <a:lnTo>
                      <a:pt x="0" y="169701"/>
                    </a:lnTo>
                    <a:lnTo>
                      <a:pt x="293194" y="338939"/>
                    </a:lnTo>
                    <a:lnTo>
                      <a:pt x="492309" y="224751"/>
                    </a:lnTo>
                    <a:lnTo>
                      <a:pt x="492309" y="169238"/>
                    </a:lnTo>
                    <a:close/>
                  </a:path>
                </a:pathLst>
              </a:custGeom>
              <a:solidFill>
                <a:srgbClr val="1D1D1F"/>
              </a:solidFill>
              <a:ln w="872" cap="flat">
                <a:noFill/>
                <a:prstDash val="solid"/>
                <a:miter/>
              </a:ln>
            </p:spPr>
            <p:txBody>
              <a:bodyPr rtlCol="0" anchor="ctr"/>
              <a:lstStyle/>
              <a:p>
                <a:endParaRPr lang="zh-CN" altLang="en-US"/>
              </a:p>
            </p:txBody>
          </p:sp>
          <p:sp>
            <p:nvSpPr>
              <p:cNvPr id="129" name="任意多边形: 形状 128"/>
              <p:cNvSpPr/>
              <p:nvPr/>
            </p:nvSpPr>
            <p:spPr>
              <a:xfrm>
                <a:off x="4553896" y="2548714"/>
                <a:ext cx="293193" cy="224740"/>
              </a:xfrm>
              <a:custGeom>
                <a:avLst/>
                <a:gdLst>
                  <a:gd name="connsiteX0" fmla="*/ 293194 w 293193"/>
                  <a:gd name="connsiteY0" fmla="*/ 224741 h 224740"/>
                  <a:gd name="connsiteX1" fmla="*/ 0 w 293193"/>
                  <a:gd name="connsiteY1" fmla="*/ 55502 h 224740"/>
                  <a:gd name="connsiteX2" fmla="*/ 0 w 293193"/>
                  <a:gd name="connsiteY2" fmla="*/ 0 h 224740"/>
                  <a:gd name="connsiteX3" fmla="*/ 293194 w 293193"/>
                  <a:gd name="connsiteY3" fmla="*/ 169239 h 224740"/>
                </a:gdLst>
                <a:ahLst/>
                <a:cxnLst>
                  <a:cxn ang="0">
                    <a:pos x="connsiteX0" y="connsiteY0"/>
                  </a:cxn>
                  <a:cxn ang="0">
                    <a:pos x="connsiteX1" y="connsiteY1"/>
                  </a:cxn>
                  <a:cxn ang="0">
                    <a:pos x="connsiteX2" y="connsiteY2"/>
                  </a:cxn>
                  <a:cxn ang="0">
                    <a:pos x="connsiteX3" y="connsiteY3"/>
                  </a:cxn>
                </a:cxnLst>
                <a:rect l="l" t="t" r="r" b="b"/>
                <a:pathLst>
                  <a:path w="293193" h="224740">
                    <a:moveTo>
                      <a:pt x="293194" y="224741"/>
                    </a:moveTo>
                    <a:lnTo>
                      <a:pt x="0" y="55502"/>
                    </a:lnTo>
                    <a:lnTo>
                      <a:pt x="0" y="0"/>
                    </a:lnTo>
                    <a:lnTo>
                      <a:pt x="293194" y="169239"/>
                    </a:lnTo>
                    <a:close/>
                  </a:path>
                </a:pathLst>
              </a:custGeom>
              <a:solidFill>
                <a:srgbClr val="2E2E30"/>
              </a:solidFill>
              <a:ln w="872" cap="flat">
                <a:noFill/>
                <a:prstDash val="solid"/>
                <a:miter/>
              </a:ln>
            </p:spPr>
            <p:txBody>
              <a:bodyPr rtlCol="0" anchor="ctr"/>
              <a:lstStyle/>
              <a:p>
                <a:endParaRPr lang="zh-CN" altLang="en-US"/>
              </a:p>
            </p:txBody>
          </p:sp>
          <p:sp>
            <p:nvSpPr>
              <p:cNvPr id="130" name="任意多边形: 形状 129"/>
              <p:cNvSpPr/>
              <p:nvPr/>
            </p:nvSpPr>
            <p:spPr>
              <a:xfrm>
                <a:off x="4553896" y="2434526"/>
                <a:ext cx="492309" cy="283427"/>
              </a:xfrm>
              <a:custGeom>
                <a:avLst/>
                <a:gdLst>
                  <a:gd name="connsiteX0" fmla="*/ 293194 w 492309"/>
                  <a:gd name="connsiteY0" fmla="*/ 283427 h 283427"/>
                  <a:gd name="connsiteX1" fmla="*/ 0 w 492309"/>
                  <a:gd name="connsiteY1" fmla="*/ 114200 h 283427"/>
                  <a:gd name="connsiteX2" fmla="*/ 199138 w 492309"/>
                  <a:gd name="connsiteY2" fmla="*/ 0 h 283427"/>
                  <a:gd name="connsiteX3" fmla="*/ 492309 w 492309"/>
                  <a:gd name="connsiteY3" fmla="*/ 169239 h 283427"/>
                </a:gdLst>
                <a:ahLst/>
                <a:cxnLst>
                  <a:cxn ang="0">
                    <a:pos x="connsiteX0" y="connsiteY0"/>
                  </a:cxn>
                  <a:cxn ang="0">
                    <a:pos x="connsiteX1" y="connsiteY1"/>
                  </a:cxn>
                  <a:cxn ang="0">
                    <a:pos x="connsiteX2" y="connsiteY2"/>
                  </a:cxn>
                  <a:cxn ang="0">
                    <a:pos x="connsiteX3" y="connsiteY3"/>
                  </a:cxn>
                </a:cxnLst>
                <a:rect l="l" t="t" r="r" b="b"/>
                <a:pathLst>
                  <a:path w="492309" h="283427">
                    <a:moveTo>
                      <a:pt x="293194" y="283427"/>
                    </a:moveTo>
                    <a:lnTo>
                      <a:pt x="0" y="114200"/>
                    </a:lnTo>
                    <a:lnTo>
                      <a:pt x="199138" y="0"/>
                    </a:lnTo>
                    <a:lnTo>
                      <a:pt x="492309" y="169239"/>
                    </a:lnTo>
                    <a:close/>
                  </a:path>
                </a:pathLst>
              </a:custGeom>
              <a:solidFill>
                <a:srgbClr val="3E3D43"/>
              </a:solidFill>
              <a:ln w="872" cap="flat">
                <a:noFill/>
                <a:prstDash val="solid"/>
                <a:miter/>
              </a:ln>
            </p:spPr>
            <p:txBody>
              <a:bodyPr rtlCol="0" anchor="ctr"/>
              <a:lstStyle/>
              <a:p>
                <a:endParaRPr lang="zh-CN" altLang="en-US"/>
              </a:p>
            </p:txBody>
          </p:sp>
          <p:sp>
            <p:nvSpPr>
              <p:cNvPr id="131" name="任意多边形: 形状 130"/>
              <p:cNvSpPr/>
              <p:nvPr/>
            </p:nvSpPr>
            <p:spPr>
              <a:xfrm>
                <a:off x="4847067" y="2603753"/>
                <a:ext cx="199150" cy="169701"/>
              </a:xfrm>
              <a:custGeom>
                <a:avLst/>
                <a:gdLst>
                  <a:gd name="connsiteX0" fmla="*/ 199151 w 199150"/>
                  <a:gd name="connsiteY0" fmla="*/ 0 h 169701"/>
                  <a:gd name="connsiteX1" fmla="*/ 199151 w 199150"/>
                  <a:gd name="connsiteY1" fmla="*/ 55502 h 169701"/>
                  <a:gd name="connsiteX2" fmla="*/ 0 w 199150"/>
                  <a:gd name="connsiteY2" fmla="*/ 169702 h 169701"/>
                  <a:gd name="connsiteX3" fmla="*/ 0 w 199150"/>
                  <a:gd name="connsiteY3" fmla="*/ 114200 h 169701"/>
                </a:gdLst>
                <a:ahLst/>
                <a:cxnLst>
                  <a:cxn ang="0">
                    <a:pos x="connsiteX0" y="connsiteY0"/>
                  </a:cxn>
                  <a:cxn ang="0">
                    <a:pos x="connsiteX1" y="connsiteY1"/>
                  </a:cxn>
                  <a:cxn ang="0">
                    <a:pos x="connsiteX2" y="connsiteY2"/>
                  </a:cxn>
                  <a:cxn ang="0">
                    <a:pos x="connsiteX3" y="connsiteY3"/>
                  </a:cxn>
                </a:cxnLst>
                <a:rect l="l" t="t" r="r" b="b"/>
                <a:pathLst>
                  <a:path w="199150" h="169701">
                    <a:moveTo>
                      <a:pt x="199151" y="0"/>
                    </a:moveTo>
                    <a:lnTo>
                      <a:pt x="199151" y="55502"/>
                    </a:lnTo>
                    <a:lnTo>
                      <a:pt x="0" y="169702"/>
                    </a:lnTo>
                    <a:lnTo>
                      <a:pt x="0" y="114200"/>
                    </a:lnTo>
                    <a:close/>
                  </a:path>
                </a:pathLst>
              </a:custGeom>
              <a:solidFill>
                <a:srgbClr val="1D1D1F"/>
              </a:solidFill>
              <a:ln w="872" cap="flat">
                <a:noFill/>
                <a:prstDash val="solid"/>
                <a:miter/>
              </a:ln>
            </p:spPr>
            <p:txBody>
              <a:bodyPr rtlCol="0" anchor="ctr"/>
              <a:lstStyle/>
              <a:p>
                <a:endParaRPr lang="zh-CN" altLang="en-US"/>
              </a:p>
            </p:txBody>
          </p:sp>
          <p:sp>
            <p:nvSpPr>
              <p:cNvPr id="132" name="任意多边形: 形状 131"/>
              <p:cNvSpPr/>
              <p:nvPr/>
            </p:nvSpPr>
            <p:spPr>
              <a:xfrm>
                <a:off x="4412717" y="2370174"/>
                <a:ext cx="1015006" cy="845777"/>
              </a:xfrm>
              <a:custGeom>
                <a:avLst/>
                <a:gdLst>
                  <a:gd name="connsiteX0" fmla="*/ 830074 w 1015006"/>
                  <a:gd name="connsiteY0" fmla="*/ 25274 h 845778"/>
                  <a:gd name="connsiteX1" fmla="*/ 698069 w 1015006"/>
                  <a:gd name="connsiteY1" fmla="*/ 12432 h 845778"/>
                  <a:gd name="connsiteX2" fmla="*/ 54126 w 1015006"/>
                  <a:gd name="connsiteY2" fmla="*/ 384147 h 845778"/>
                  <a:gd name="connsiteX3" fmla="*/ 54466 w 1015006"/>
                  <a:gd name="connsiteY3" fmla="*/ 383978 h 845778"/>
                  <a:gd name="connsiteX4" fmla="*/ 1 w 1015006"/>
                  <a:gd name="connsiteY4" fmla="*/ 502357 h 845778"/>
                  <a:gd name="connsiteX5" fmla="*/ 184932 w 1015006"/>
                  <a:gd name="connsiteY5" fmla="*/ 820526 h 845778"/>
                  <a:gd name="connsiteX6" fmla="*/ 319788 w 1015006"/>
                  <a:gd name="connsiteY6" fmla="*/ 831567 h 845778"/>
                  <a:gd name="connsiteX7" fmla="*/ 316949 w 1015006"/>
                  <a:gd name="connsiteY7" fmla="*/ 833378 h 845778"/>
                  <a:gd name="connsiteX8" fmla="*/ 960880 w 1015006"/>
                  <a:gd name="connsiteY8" fmla="*/ 461663 h 845778"/>
                  <a:gd name="connsiteX9" fmla="*/ 1015006 w 1015006"/>
                  <a:gd name="connsiteY9" fmla="*/ 343453 h 845778"/>
                  <a:gd name="connsiteX10" fmla="*/ 830063 w 1015006"/>
                  <a:gd name="connsiteY10" fmla="*/ 25274 h 845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5006" h="845778">
                    <a:moveTo>
                      <a:pt x="830074" y="25274"/>
                    </a:moveTo>
                    <a:cubicBezTo>
                      <a:pt x="778504" y="-4296"/>
                      <a:pt x="731791" y="-7029"/>
                      <a:pt x="698069" y="12432"/>
                    </a:cubicBezTo>
                    <a:lnTo>
                      <a:pt x="54126" y="384147"/>
                    </a:lnTo>
                    <a:lnTo>
                      <a:pt x="54466" y="383978"/>
                    </a:lnTo>
                    <a:cubicBezTo>
                      <a:pt x="20961" y="403122"/>
                      <a:pt x="171" y="444066"/>
                      <a:pt x="1" y="502357"/>
                    </a:cubicBezTo>
                    <a:cubicBezTo>
                      <a:pt x="-338" y="619324"/>
                      <a:pt x="82462" y="761772"/>
                      <a:pt x="184932" y="820526"/>
                    </a:cubicBezTo>
                    <a:cubicBezTo>
                      <a:pt x="237983" y="850955"/>
                      <a:pt x="285853" y="852935"/>
                      <a:pt x="319788" y="831567"/>
                    </a:cubicBezTo>
                    <a:cubicBezTo>
                      <a:pt x="318837" y="832171"/>
                      <a:pt x="317921" y="832816"/>
                      <a:pt x="316949" y="833378"/>
                    </a:cubicBezTo>
                    <a:lnTo>
                      <a:pt x="960880" y="461663"/>
                    </a:lnTo>
                    <a:cubicBezTo>
                      <a:pt x="994178" y="442439"/>
                      <a:pt x="1014836" y="401553"/>
                      <a:pt x="1015006" y="343453"/>
                    </a:cubicBezTo>
                    <a:cubicBezTo>
                      <a:pt x="1015345" y="226486"/>
                      <a:pt x="932545" y="84039"/>
                      <a:pt x="830063" y="25274"/>
                    </a:cubicBezTo>
                    <a:close/>
                  </a:path>
                </a:pathLst>
              </a:custGeom>
              <a:solidFill>
                <a:srgbClr val="1D1D1F"/>
              </a:solidFill>
              <a:ln w="872" cap="flat">
                <a:noFill/>
                <a:prstDash val="solid"/>
                <a:miter/>
              </a:ln>
            </p:spPr>
            <p:txBody>
              <a:bodyPr rtlCol="0" anchor="ctr"/>
              <a:lstStyle/>
              <a:p>
                <a:endParaRPr lang="zh-CN" altLang="en-US"/>
              </a:p>
            </p:txBody>
          </p:sp>
          <p:sp>
            <p:nvSpPr>
              <p:cNvPr id="133" name="任意多边形: 形状 132"/>
              <p:cNvSpPr/>
              <p:nvPr/>
            </p:nvSpPr>
            <p:spPr>
              <a:xfrm>
                <a:off x="4466844" y="2370170"/>
                <a:ext cx="775935" cy="396983"/>
              </a:xfrm>
              <a:custGeom>
                <a:avLst/>
                <a:gdLst>
                  <a:gd name="connsiteX0" fmla="*/ 0 w 775936"/>
                  <a:gd name="connsiteY0" fmla="*/ 384152 h 396983"/>
                  <a:gd name="connsiteX1" fmla="*/ 643932 w 775936"/>
                  <a:gd name="connsiteY1" fmla="*/ 12437 h 396983"/>
                  <a:gd name="connsiteX2" fmla="*/ 775937 w 775936"/>
                  <a:gd name="connsiteY2" fmla="*/ 25279 h 396983"/>
                  <a:gd name="connsiteX3" fmla="*/ 132017 w 775936"/>
                  <a:gd name="connsiteY3" fmla="*/ 396984 h 396983"/>
                  <a:gd name="connsiteX4" fmla="*/ 12 w 775936"/>
                  <a:gd name="connsiteY4" fmla="*/ 384152 h 396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936" h="396983">
                    <a:moveTo>
                      <a:pt x="0" y="384152"/>
                    </a:moveTo>
                    <a:lnTo>
                      <a:pt x="643932" y="12437"/>
                    </a:lnTo>
                    <a:cubicBezTo>
                      <a:pt x="677675" y="-7036"/>
                      <a:pt x="724377" y="-4291"/>
                      <a:pt x="775937" y="25279"/>
                    </a:cubicBezTo>
                    <a:lnTo>
                      <a:pt x="132017" y="396984"/>
                    </a:lnTo>
                    <a:cubicBezTo>
                      <a:pt x="80459" y="367425"/>
                      <a:pt x="33743" y="364681"/>
                      <a:pt x="12" y="384152"/>
                    </a:cubicBezTo>
                    <a:close/>
                  </a:path>
                </a:pathLst>
              </a:custGeom>
              <a:solidFill>
                <a:srgbClr val="3E3D43"/>
              </a:solidFill>
              <a:ln w="872" cap="flat">
                <a:noFill/>
                <a:prstDash val="solid"/>
                <a:miter/>
              </a:ln>
            </p:spPr>
            <p:txBody>
              <a:bodyPr rtlCol="0" anchor="ctr"/>
              <a:lstStyle/>
              <a:p>
                <a:endParaRPr lang="zh-CN" altLang="en-US"/>
              </a:p>
            </p:txBody>
          </p:sp>
          <p:sp>
            <p:nvSpPr>
              <p:cNvPr id="134" name="任意多边形: 形状 133"/>
              <p:cNvSpPr/>
              <p:nvPr/>
            </p:nvSpPr>
            <p:spPr>
              <a:xfrm>
                <a:off x="4598849" y="2395449"/>
                <a:ext cx="828875" cy="808104"/>
              </a:xfrm>
              <a:custGeom>
                <a:avLst/>
                <a:gdLst>
                  <a:gd name="connsiteX0" fmla="*/ 774749 w 828875"/>
                  <a:gd name="connsiteY0" fmla="*/ 436389 h 808103"/>
                  <a:gd name="connsiteX1" fmla="*/ 130817 w 828875"/>
                  <a:gd name="connsiteY1" fmla="*/ 808104 h 808103"/>
                  <a:gd name="connsiteX2" fmla="*/ 184943 w 828875"/>
                  <a:gd name="connsiteY2" fmla="*/ 689896 h 808103"/>
                  <a:gd name="connsiteX3" fmla="*/ 0 w 828875"/>
                  <a:gd name="connsiteY3" fmla="*/ 371727 h 808103"/>
                  <a:gd name="connsiteX4" fmla="*/ 643942 w 828875"/>
                  <a:gd name="connsiteY4" fmla="*/ 0 h 808103"/>
                  <a:gd name="connsiteX5" fmla="*/ 828874 w 828875"/>
                  <a:gd name="connsiteY5" fmla="*/ 318169 h 808103"/>
                  <a:gd name="connsiteX6" fmla="*/ 774749 w 828875"/>
                  <a:gd name="connsiteY6" fmla="*/ 436389 h 808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8875" h="808103">
                    <a:moveTo>
                      <a:pt x="774749" y="436389"/>
                    </a:moveTo>
                    <a:lnTo>
                      <a:pt x="130817" y="808104"/>
                    </a:lnTo>
                    <a:cubicBezTo>
                      <a:pt x="164119" y="788882"/>
                      <a:pt x="184773" y="748007"/>
                      <a:pt x="184943" y="689896"/>
                    </a:cubicBezTo>
                    <a:cubicBezTo>
                      <a:pt x="185282" y="572941"/>
                      <a:pt x="102482" y="430482"/>
                      <a:pt x="0" y="371727"/>
                    </a:cubicBezTo>
                    <a:lnTo>
                      <a:pt x="643942" y="0"/>
                    </a:lnTo>
                    <a:cubicBezTo>
                      <a:pt x="746403" y="58765"/>
                      <a:pt x="829203" y="201213"/>
                      <a:pt x="828874" y="318169"/>
                    </a:cubicBezTo>
                    <a:cubicBezTo>
                      <a:pt x="828705" y="376290"/>
                      <a:pt x="808058" y="417165"/>
                      <a:pt x="774749" y="436389"/>
                    </a:cubicBezTo>
                    <a:close/>
                  </a:path>
                </a:pathLst>
              </a:custGeom>
              <a:solidFill>
                <a:srgbClr val="1D1D1F"/>
              </a:solidFill>
              <a:ln w="872" cap="flat">
                <a:noFill/>
                <a:prstDash val="solid"/>
                <a:miter/>
              </a:ln>
            </p:spPr>
            <p:txBody>
              <a:bodyPr rtlCol="0" anchor="ctr"/>
              <a:lstStyle/>
              <a:p>
                <a:endParaRPr lang="zh-CN" altLang="en-US"/>
              </a:p>
            </p:txBody>
          </p:sp>
          <p:sp>
            <p:nvSpPr>
              <p:cNvPr id="135" name="任意多边形: 形状 134"/>
              <p:cNvSpPr/>
              <p:nvPr/>
            </p:nvSpPr>
            <p:spPr>
              <a:xfrm>
                <a:off x="4412732" y="2741885"/>
                <a:ext cx="371063" cy="474112"/>
              </a:xfrm>
              <a:custGeom>
                <a:avLst/>
                <a:gdLst>
                  <a:gd name="connsiteX0" fmla="*/ 186120 w 371063"/>
                  <a:gd name="connsiteY0" fmla="*/ 25279 h 474112"/>
                  <a:gd name="connsiteX1" fmla="*/ 371062 w 371063"/>
                  <a:gd name="connsiteY1" fmla="*/ 343460 h 474112"/>
                  <a:gd name="connsiteX2" fmla="*/ 184920 w 371063"/>
                  <a:gd name="connsiteY2" fmla="*/ 448838 h 474112"/>
                  <a:gd name="connsiteX3" fmla="*/ 1 w 371063"/>
                  <a:gd name="connsiteY3" fmla="*/ 130658 h 474112"/>
                  <a:gd name="connsiteX4" fmla="*/ 186131 w 371063"/>
                  <a:gd name="connsiteY4" fmla="*/ 25279 h 474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063" h="474112">
                    <a:moveTo>
                      <a:pt x="186120" y="25279"/>
                    </a:moveTo>
                    <a:cubicBezTo>
                      <a:pt x="288602" y="84045"/>
                      <a:pt x="371390" y="226504"/>
                      <a:pt x="371062" y="343460"/>
                    </a:cubicBezTo>
                    <a:cubicBezTo>
                      <a:pt x="370723" y="460428"/>
                      <a:pt x="287392" y="507591"/>
                      <a:pt x="184920" y="448838"/>
                    </a:cubicBezTo>
                    <a:cubicBezTo>
                      <a:pt x="82462" y="390072"/>
                      <a:pt x="-338" y="247614"/>
                      <a:pt x="1" y="130658"/>
                    </a:cubicBezTo>
                    <a:cubicBezTo>
                      <a:pt x="329" y="13691"/>
                      <a:pt x="83672" y="-33486"/>
                      <a:pt x="186131" y="25279"/>
                    </a:cubicBezTo>
                    <a:close/>
                  </a:path>
                </a:pathLst>
              </a:custGeom>
              <a:solidFill>
                <a:srgbClr val="2E2E30"/>
              </a:solidFill>
              <a:ln w="872" cap="flat">
                <a:noFill/>
                <a:prstDash val="solid"/>
                <a:miter/>
              </a:ln>
            </p:spPr>
            <p:txBody>
              <a:bodyPr rtlCol="0" anchor="ctr"/>
              <a:lstStyle/>
              <a:p>
                <a:endParaRPr lang="zh-CN" altLang="en-US"/>
              </a:p>
            </p:txBody>
          </p:sp>
          <p:sp>
            <p:nvSpPr>
              <p:cNvPr id="136" name="任意多边形: 形状 135"/>
              <p:cNvSpPr/>
              <p:nvPr/>
            </p:nvSpPr>
            <p:spPr>
              <a:xfrm>
                <a:off x="4057505" y="2569488"/>
                <a:ext cx="681812" cy="589685"/>
              </a:xfrm>
              <a:custGeom>
                <a:avLst/>
                <a:gdLst>
                  <a:gd name="connsiteX0" fmla="*/ 141518 w 681812"/>
                  <a:gd name="connsiteY0" fmla="*/ 19221 h 589685"/>
                  <a:gd name="connsiteX1" fmla="*/ 1 w 681812"/>
                  <a:gd name="connsiteY1" fmla="*/ 99322 h 589685"/>
                  <a:gd name="connsiteX2" fmla="*/ 140602 w 681812"/>
                  <a:gd name="connsiteY2" fmla="*/ 341241 h 589685"/>
                  <a:gd name="connsiteX3" fmla="*/ 282120 w 681812"/>
                  <a:gd name="connsiteY3" fmla="*/ 261129 h 589685"/>
                  <a:gd name="connsiteX4" fmla="*/ 141518 w 681812"/>
                  <a:gd name="connsiteY4" fmla="*/ 19221 h 589685"/>
                  <a:gd name="connsiteX5" fmla="*/ 541210 w 681812"/>
                  <a:gd name="connsiteY5" fmla="*/ 248433 h 589685"/>
                  <a:gd name="connsiteX6" fmla="*/ 399692 w 681812"/>
                  <a:gd name="connsiteY6" fmla="*/ 328546 h 589685"/>
                  <a:gd name="connsiteX7" fmla="*/ 540294 w 681812"/>
                  <a:gd name="connsiteY7" fmla="*/ 570465 h 589685"/>
                  <a:gd name="connsiteX8" fmla="*/ 681812 w 681812"/>
                  <a:gd name="connsiteY8" fmla="*/ 490353 h 589685"/>
                  <a:gd name="connsiteX9" fmla="*/ 541210 w 681812"/>
                  <a:gd name="connsiteY9" fmla="*/ 248433 h 589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1812" h="589685">
                    <a:moveTo>
                      <a:pt x="141518" y="19221"/>
                    </a:moveTo>
                    <a:cubicBezTo>
                      <a:pt x="63617" y="-25460"/>
                      <a:pt x="250" y="10411"/>
                      <a:pt x="1" y="99322"/>
                    </a:cubicBezTo>
                    <a:cubicBezTo>
                      <a:pt x="-259" y="188245"/>
                      <a:pt x="62700" y="296560"/>
                      <a:pt x="140602" y="341241"/>
                    </a:cubicBezTo>
                    <a:cubicBezTo>
                      <a:pt x="218516" y="385923"/>
                      <a:pt x="281871" y="350051"/>
                      <a:pt x="282120" y="261129"/>
                    </a:cubicBezTo>
                    <a:cubicBezTo>
                      <a:pt x="282380" y="172206"/>
                      <a:pt x="219432" y="63902"/>
                      <a:pt x="141518" y="19221"/>
                    </a:cubicBezTo>
                    <a:moveTo>
                      <a:pt x="541210" y="248433"/>
                    </a:moveTo>
                    <a:cubicBezTo>
                      <a:pt x="463308" y="203764"/>
                      <a:pt x="399941" y="239623"/>
                      <a:pt x="399692" y="328546"/>
                    </a:cubicBezTo>
                    <a:cubicBezTo>
                      <a:pt x="399432" y="417469"/>
                      <a:pt x="462380" y="525783"/>
                      <a:pt x="540294" y="570465"/>
                    </a:cubicBezTo>
                    <a:cubicBezTo>
                      <a:pt x="618195" y="615147"/>
                      <a:pt x="681563" y="579274"/>
                      <a:pt x="681812" y="490353"/>
                    </a:cubicBezTo>
                    <a:cubicBezTo>
                      <a:pt x="682072" y="401430"/>
                      <a:pt x="619123" y="293126"/>
                      <a:pt x="541210" y="248433"/>
                    </a:cubicBezTo>
                  </a:path>
                </a:pathLst>
              </a:custGeom>
              <a:solidFill>
                <a:srgbClr val="E0E0E2"/>
              </a:solidFill>
              <a:ln w="872" cap="flat">
                <a:noFill/>
                <a:prstDash val="solid"/>
                <a:miter/>
              </a:ln>
            </p:spPr>
            <p:txBody>
              <a:bodyPr rtlCol="0" anchor="ctr"/>
              <a:lstStyle/>
              <a:p>
                <a:endParaRPr lang="zh-CN" altLang="en-US"/>
              </a:p>
            </p:txBody>
          </p:sp>
        </p:grpSp>
        <p:grpSp>
          <p:nvGrpSpPr>
            <p:cNvPr id="139" name="组合 138"/>
            <p:cNvGrpSpPr/>
            <p:nvPr/>
          </p:nvGrpSpPr>
          <p:grpSpPr>
            <a:xfrm>
              <a:off x="5311860" y="4484445"/>
              <a:ext cx="1177916" cy="1177916"/>
              <a:chOff x="3736731" y="1643084"/>
              <a:chExt cx="1944729" cy="1944729"/>
            </a:xfrm>
          </p:grpSpPr>
          <p:grpSp>
            <p:nvGrpSpPr>
              <p:cNvPr id="140" name="组合 139"/>
              <p:cNvGrpSpPr/>
              <p:nvPr/>
            </p:nvGrpSpPr>
            <p:grpSpPr>
              <a:xfrm>
                <a:off x="3736731" y="1643084"/>
                <a:ext cx="1944729" cy="1944729"/>
                <a:chOff x="5789954" y="4478329"/>
                <a:chExt cx="1011663" cy="1011663"/>
              </a:xfrm>
              <a:effectLst>
                <a:outerShdw blurRad="355600" sx="102000" sy="102000" algn="ctr" rotWithShape="0">
                  <a:prstClr val="black">
                    <a:alpha val="40000"/>
                  </a:prstClr>
                </a:outerShdw>
              </a:effectLst>
            </p:grpSpPr>
            <p:sp>
              <p:nvSpPr>
                <p:cNvPr id="161" name="椭圆 160"/>
                <p:cNvSpPr/>
                <p:nvPr/>
              </p:nvSpPr>
              <p:spPr>
                <a:xfrm>
                  <a:off x="5789954" y="4478329"/>
                  <a:ext cx="1011663" cy="1011663"/>
                </a:xfrm>
                <a:prstGeom prst="ellipse">
                  <a:avLst/>
                </a:prstGeom>
                <a:gradFill>
                  <a:gsLst>
                    <a:gs pos="100000">
                      <a:schemeClr val="bg1"/>
                    </a:gs>
                    <a:gs pos="36000">
                      <a:schemeClr val="bg1">
                        <a:lumMod val="95000"/>
                      </a:schemeClr>
                    </a:gs>
                    <a:gs pos="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2" name="椭圆 161"/>
                <p:cNvSpPr/>
                <p:nvPr/>
              </p:nvSpPr>
              <p:spPr>
                <a:xfrm>
                  <a:off x="5814784" y="4503161"/>
                  <a:ext cx="962001" cy="961998"/>
                </a:xfrm>
                <a:prstGeom prst="ellipse">
                  <a:avLst/>
                </a:prstGeom>
                <a:gradFill>
                  <a:gsLst>
                    <a:gs pos="97000">
                      <a:schemeClr val="bg1"/>
                    </a:gs>
                    <a:gs pos="0">
                      <a:schemeClr val="bg1">
                        <a:lumMod val="95000"/>
                      </a:schemeClr>
                    </a:gs>
                    <a:gs pos="58000">
                      <a:schemeClr val="bg1">
                        <a:lumMod val="8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1" name="任意多边形: 形状 140"/>
              <p:cNvSpPr/>
              <p:nvPr/>
            </p:nvSpPr>
            <p:spPr>
              <a:xfrm>
                <a:off x="4013038" y="2135586"/>
                <a:ext cx="1447845" cy="1080336"/>
              </a:xfrm>
              <a:custGeom>
                <a:avLst/>
                <a:gdLst>
                  <a:gd name="connsiteX0" fmla="*/ 1334494 w 1447846"/>
                  <a:gd name="connsiteY0" fmla="*/ 244727 h 1080337"/>
                  <a:gd name="connsiteX1" fmla="*/ 1253561 w 1447846"/>
                  <a:gd name="connsiteY1" fmla="*/ 236855 h 1080337"/>
                  <a:gd name="connsiteX2" fmla="*/ 1221482 w 1447846"/>
                  <a:gd name="connsiteY2" fmla="*/ 255367 h 1080337"/>
                  <a:gd name="connsiteX3" fmla="*/ 1201312 w 1447846"/>
                  <a:gd name="connsiteY3" fmla="*/ 246026 h 1080337"/>
                  <a:gd name="connsiteX4" fmla="*/ 1097738 w 1447846"/>
                  <a:gd name="connsiteY4" fmla="*/ 247021 h 1080337"/>
                  <a:gd name="connsiteX5" fmla="*/ 1010195 w 1447846"/>
                  <a:gd name="connsiteY5" fmla="*/ 297552 h 1080337"/>
                  <a:gd name="connsiteX6" fmla="*/ 1008114 w 1447846"/>
                  <a:gd name="connsiteY6" fmla="*/ 286992 h 1080337"/>
                  <a:gd name="connsiteX7" fmla="*/ 1015003 w 1447846"/>
                  <a:gd name="connsiteY7" fmla="*/ 283016 h 1080337"/>
                  <a:gd name="connsiteX8" fmla="*/ 1048180 w 1447846"/>
                  <a:gd name="connsiteY8" fmla="*/ 210550 h 1080337"/>
                  <a:gd name="connsiteX9" fmla="*/ 934805 w 1447846"/>
                  <a:gd name="connsiteY9" fmla="*/ 15492 h 1080337"/>
                  <a:gd name="connsiteX10" fmla="*/ 853893 w 1447846"/>
                  <a:gd name="connsiteY10" fmla="*/ 7620 h 1080337"/>
                  <a:gd name="connsiteX11" fmla="*/ 821814 w 1447846"/>
                  <a:gd name="connsiteY11" fmla="*/ 26143 h 1080337"/>
                  <a:gd name="connsiteX12" fmla="*/ 820456 w 1447846"/>
                  <a:gd name="connsiteY12" fmla="*/ 25409 h 1080337"/>
                  <a:gd name="connsiteX13" fmla="*/ 783400 w 1447846"/>
                  <a:gd name="connsiteY13" fmla="*/ 10636 h 1080337"/>
                  <a:gd name="connsiteX14" fmla="*/ 765867 w 1447846"/>
                  <a:gd name="connsiteY14" fmla="*/ 6841 h 1080337"/>
                  <a:gd name="connsiteX15" fmla="*/ 741186 w 1447846"/>
                  <a:gd name="connsiteY15" fmla="*/ 5497 h 1080337"/>
                  <a:gd name="connsiteX16" fmla="*/ 740428 w 1447846"/>
                  <a:gd name="connsiteY16" fmla="*/ 5553 h 1080337"/>
                  <a:gd name="connsiteX17" fmla="*/ 725667 w 1447846"/>
                  <a:gd name="connsiteY17" fmla="*/ 7428 h 1080337"/>
                  <a:gd name="connsiteX18" fmla="*/ 698067 w 1447846"/>
                  <a:gd name="connsiteY18" fmla="*/ 17796 h 1080337"/>
                  <a:gd name="connsiteX19" fmla="*/ 376074 w 1447846"/>
                  <a:gd name="connsiteY19" fmla="*/ 203649 h 1080337"/>
                  <a:gd name="connsiteX20" fmla="*/ 54115 w 1447846"/>
                  <a:gd name="connsiteY20" fmla="*/ 389512 h 1080337"/>
                  <a:gd name="connsiteX21" fmla="*/ 54443 w 1447846"/>
                  <a:gd name="connsiteY21" fmla="*/ 389343 h 1080337"/>
                  <a:gd name="connsiteX22" fmla="*/ 54421 w 1447846"/>
                  <a:gd name="connsiteY22" fmla="*/ 389343 h 1080337"/>
                  <a:gd name="connsiteX23" fmla="*/ 22534 w 1447846"/>
                  <a:gd name="connsiteY23" fmla="*/ 419838 h 1080337"/>
                  <a:gd name="connsiteX24" fmla="*/ 18439 w 1447846"/>
                  <a:gd name="connsiteY24" fmla="*/ 426605 h 1080337"/>
                  <a:gd name="connsiteX25" fmla="*/ 18303 w 1447846"/>
                  <a:gd name="connsiteY25" fmla="*/ 426876 h 1080337"/>
                  <a:gd name="connsiteX26" fmla="*/ 14729 w 1447846"/>
                  <a:gd name="connsiteY26" fmla="*/ 433832 h 1080337"/>
                  <a:gd name="connsiteX27" fmla="*/ 14457 w 1447846"/>
                  <a:gd name="connsiteY27" fmla="*/ 434454 h 1080337"/>
                  <a:gd name="connsiteX28" fmla="*/ 11403 w 1447846"/>
                  <a:gd name="connsiteY28" fmla="*/ 441524 h 1080337"/>
                  <a:gd name="connsiteX29" fmla="*/ 10973 w 1447846"/>
                  <a:gd name="connsiteY29" fmla="*/ 442710 h 1080337"/>
                  <a:gd name="connsiteX30" fmla="*/ 8473 w 1447846"/>
                  <a:gd name="connsiteY30" fmla="*/ 449668 h 1080337"/>
                  <a:gd name="connsiteX31" fmla="*/ 7987 w 1447846"/>
                  <a:gd name="connsiteY31" fmla="*/ 451340 h 1080337"/>
                  <a:gd name="connsiteX32" fmla="*/ 5951 w 1447846"/>
                  <a:gd name="connsiteY32" fmla="*/ 458252 h 1080337"/>
                  <a:gd name="connsiteX33" fmla="*/ 5385 w 1447846"/>
                  <a:gd name="connsiteY33" fmla="*/ 460714 h 1080337"/>
                  <a:gd name="connsiteX34" fmla="*/ 3870 w 1447846"/>
                  <a:gd name="connsiteY34" fmla="*/ 467287 h 1080337"/>
                  <a:gd name="connsiteX35" fmla="*/ 3293 w 1447846"/>
                  <a:gd name="connsiteY35" fmla="*/ 470596 h 1080337"/>
                  <a:gd name="connsiteX36" fmla="*/ 2218 w 1447846"/>
                  <a:gd name="connsiteY36" fmla="*/ 476753 h 1080337"/>
                  <a:gd name="connsiteX37" fmla="*/ 1687 w 1447846"/>
                  <a:gd name="connsiteY37" fmla="*/ 481078 h 1080337"/>
                  <a:gd name="connsiteX38" fmla="*/ 1008 w 1447846"/>
                  <a:gd name="connsiteY38" fmla="*/ 486657 h 1080337"/>
                  <a:gd name="connsiteX39" fmla="*/ 589 w 1447846"/>
                  <a:gd name="connsiteY39" fmla="*/ 492531 h 1080337"/>
                  <a:gd name="connsiteX40" fmla="*/ 273 w 1447846"/>
                  <a:gd name="connsiteY40" fmla="*/ 496970 h 1080337"/>
                  <a:gd name="connsiteX41" fmla="*/ 1 w 1447846"/>
                  <a:gd name="connsiteY41" fmla="*/ 507655 h 1080337"/>
                  <a:gd name="connsiteX42" fmla="*/ 1 w 1447846"/>
                  <a:gd name="connsiteY42" fmla="*/ 507711 h 1080337"/>
                  <a:gd name="connsiteX43" fmla="*/ 8157 w 1447846"/>
                  <a:gd name="connsiteY43" fmla="*/ 575478 h 1080337"/>
                  <a:gd name="connsiteX44" fmla="*/ 22104 w 1447846"/>
                  <a:gd name="connsiteY44" fmla="*/ 621504 h 1080337"/>
                  <a:gd name="connsiteX45" fmla="*/ 31345 w 1447846"/>
                  <a:gd name="connsiteY45" fmla="*/ 644296 h 1080337"/>
                  <a:gd name="connsiteX46" fmla="*/ 88808 w 1447846"/>
                  <a:gd name="connsiteY46" fmla="*/ 740074 h 1080337"/>
                  <a:gd name="connsiteX47" fmla="*/ 112754 w 1447846"/>
                  <a:gd name="connsiteY47" fmla="*/ 767837 h 1080337"/>
                  <a:gd name="connsiteX48" fmla="*/ 184922 w 1447846"/>
                  <a:gd name="connsiteY48" fmla="*/ 825891 h 1080337"/>
                  <a:gd name="connsiteX49" fmla="*/ 184932 w 1447846"/>
                  <a:gd name="connsiteY49" fmla="*/ 825902 h 1080337"/>
                  <a:gd name="connsiteX50" fmla="*/ 203314 w 1447846"/>
                  <a:gd name="connsiteY50" fmla="*/ 835401 h 1080337"/>
                  <a:gd name="connsiteX51" fmla="*/ 204162 w 1447846"/>
                  <a:gd name="connsiteY51" fmla="*/ 835796 h 1080337"/>
                  <a:gd name="connsiteX52" fmla="*/ 212419 w 1447846"/>
                  <a:gd name="connsiteY52" fmla="*/ 839331 h 1080337"/>
                  <a:gd name="connsiteX53" fmla="*/ 213607 w 1447846"/>
                  <a:gd name="connsiteY53" fmla="*/ 839817 h 1080337"/>
                  <a:gd name="connsiteX54" fmla="*/ 221389 w 1447846"/>
                  <a:gd name="connsiteY54" fmla="*/ 842697 h 1080337"/>
                  <a:gd name="connsiteX55" fmla="*/ 222928 w 1447846"/>
                  <a:gd name="connsiteY55" fmla="*/ 843228 h 1080337"/>
                  <a:gd name="connsiteX56" fmla="*/ 238934 w 1447846"/>
                  <a:gd name="connsiteY56" fmla="*/ 847723 h 1080337"/>
                  <a:gd name="connsiteX57" fmla="*/ 241128 w 1447846"/>
                  <a:gd name="connsiteY57" fmla="*/ 848209 h 1080337"/>
                  <a:gd name="connsiteX58" fmla="*/ 258683 w 1447846"/>
                  <a:gd name="connsiteY58" fmla="*/ 850762 h 1080337"/>
                  <a:gd name="connsiteX59" fmla="*/ 271828 w 1447846"/>
                  <a:gd name="connsiteY59" fmla="*/ 851067 h 1080337"/>
                  <a:gd name="connsiteX60" fmla="*/ 283546 w 1447846"/>
                  <a:gd name="connsiteY60" fmla="*/ 850050 h 1080337"/>
                  <a:gd name="connsiteX61" fmla="*/ 285526 w 1447846"/>
                  <a:gd name="connsiteY61" fmla="*/ 849722 h 1080337"/>
                  <a:gd name="connsiteX62" fmla="*/ 291374 w 1447846"/>
                  <a:gd name="connsiteY62" fmla="*/ 848593 h 1080337"/>
                  <a:gd name="connsiteX63" fmla="*/ 292674 w 1447846"/>
                  <a:gd name="connsiteY63" fmla="*/ 848288 h 1080337"/>
                  <a:gd name="connsiteX64" fmla="*/ 298930 w 1447846"/>
                  <a:gd name="connsiteY64" fmla="*/ 846560 h 1080337"/>
                  <a:gd name="connsiteX65" fmla="*/ 299732 w 1447846"/>
                  <a:gd name="connsiteY65" fmla="*/ 846300 h 1080337"/>
                  <a:gd name="connsiteX66" fmla="*/ 313160 w 1447846"/>
                  <a:gd name="connsiteY66" fmla="*/ 840709 h 1080337"/>
                  <a:gd name="connsiteX67" fmla="*/ 313340 w 1447846"/>
                  <a:gd name="connsiteY67" fmla="*/ 840619 h 1080337"/>
                  <a:gd name="connsiteX68" fmla="*/ 319777 w 1447846"/>
                  <a:gd name="connsiteY68" fmla="*/ 836948 h 1080337"/>
                  <a:gd name="connsiteX69" fmla="*/ 316949 w 1447846"/>
                  <a:gd name="connsiteY69" fmla="*/ 838733 h 1080337"/>
                  <a:gd name="connsiteX70" fmla="*/ 404477 w 1447846"/>
                  <a:gd name="connsiteY70" fmla="*/ 788201 h 1080337"/>
                  <a:gd name="connsiteX71" fmla="*/ 436183 w 1447846"/>
                  <a:gd name="connsiteY71" fmla="*/ 884792 h 1080337"/>
                  <a:gd name="connsiteX72" fmla="*/ 466724 w 1447846"/>
                  <a:gd name="connsiteY72" fmla="*/ 939085 h 1080337"/>
                  <a:gd name="connsiteX73" fmla="*/ 504233 w 1447846"/>
                  <a:gd name="connsiteY73" fmla="*/ 988103 h 1080337"/>
                  <a:gd name="connsiteX74" fmla="*/ 584601 w 1447846"/>
                  <a:gd name="connsiteY74" fmla="*/ 1055115 h 1080337"/>
                  <a:gd name="connsiteX75" fmla="*/ 584612 w 1447846"/>
                  <a:gd name="connsiteY75" fmla="*/ 1055115 h 1080337"/>
                  <a:gd name="connsiteX76" fmla="*/ 603004 w 1447846"/>
                  <a:gd name="connsiteY76" fmla="*/ 1064620 h 1080337"/>
                  <a:gd name="connsiteX77" fmla="*/ 603842 w 1447846"/>
                  <a:gd name="connsiteY77" fmla="*/ 1065012 h 1080337"/>
                  <a:gd name="connsiteX78" fmla="*/ 612099 w 1447846"/>
                  <a:gd name="connsiteY78" fmla="*/ 1068549 h 1080337"/>
                  <a:gd name="connsiteX79" fmla="*/ 613287 w 1447846"/>
                  <a:gd name="connsiteY79" fmla="*/ 1069025 h 1080337"/>
                  <a:gd name="connsiteX80" fmla="*/ 621069 w 1447846"/>
                  <a:gd name="connsiteY80" fmla="*/ 1071905 h 1080337"/>
                  <a:gd name="connsiteX81" fmla="*/ 622608 w 1447846"/>
                  <a:gd name="connsiteY81" fmla="*/ 1072445 h 1080337"/>
                  <a:gd name="connsiteX82" fmla="*/ 629915 w 1447846"/>
                  <a:gd name="connsiteY82" fmla="*/ 1074701 h 1080337"/>
                  <a:gd name="connsiteX83" fmla="*/ 631781 w 1447846"/>
                  <a:gd name="connsiteY83" fmla="*/ 1075241 h 1080337"/>
                  <a:gd name="connsiteX84" fmla="*/ 649676 w 1447846"/>
                  <a:gd name="connsiteY84" fmla="*/ 1079000 h 1080337"/>
                  <a:gd name="connsiteX85" fmla="*/ 663737 w 1447846"/>
                  <a:gd name="connsiteY85" fmla="*/ 1080281 h 1080337"/>
                  <a:gd name="connsiteX86" fmla="*/ 683237 w 1447846"/>
                  <a:gd name="connsiteY86" fmla="*/ 1079265 h 1080337"/>
                  <a:gd name="connsiteX87" fmla="*/ 685194 w 1447846"/>
                  <a:gd name="connsiteY87" fmla="*/ 1078957 h 1080337"/>
                  <a:gd name="connsiteX88" fmla="*/ 691054 w 1447846"/>
                  <a:gd name="connsiteY88" fmla="*/ 1077824 h 1080337"/>
                  <a:gd name="connsiteX89" fmla="*/ 692343 w 1447846"/>
                  <a:gd name="connsiteY89" fmla="*/ 1077507 h 1080337"/>
                  <a:gd name="connsiteX90" fmla="*/ 698621 w 1447846"/>
                  <a:gd name="connsiteY90" fmla="*/ 1075770 h 1080337"/>
                  <a:gd name="connsiteX91" fmla="*/ 699402 w 1447846"/>
                  <a:gd name="connsiteY91" fmla="*/ 1075527 h 1080337"/>
                  <a:gd name="connsiteX92" fmla="*/ 705894 w 1447846"/>
                  <a:gd name="connsiteY92" fmla="*/ 1073144 h 1080337"/>
                  <a:gd name="connsiteX93" fmla="*/ 706301 w 1447846"/>
                  <a:gd name="connsiteY93" fmla="*/ 1072975 h 1080337"/>
                  <a:gd name="connsiteX94" fmla="*/ 712840 w 1447846"/>
                  <a:gd name="connsiteY94" fmla="*/ 1069925 h 1080337"/>
                  <a:gd name="connsiteX95" fmla="*/ 713009 w 1447846"/>
                  <a:gd name="connsiteY95" fmla="*/ 1069841 h 1080337"/>
                  <a:gd name="connsiteX96" fmla="*/ 719457 w 1447846"/>
                  <a:gd name="connsiteY96" fmla="*/ 1066156 h 1080337"/>
                  <a:gd name="connsiteX97" fmla="*/ 716617 w 1447846"/>
                  <a:gd name="connsiteY97" fmla="*/ 1067956 h 1080337"/>
                  <a:gd name="connsiteX98" fmla="*/ 1111068 w 1447846"/>
                  <a:gd name="connsiteY98" fmla="*/ 840258 h 1080337"/>
                  <a:gd name="connsiteX99" fmla="*/ 1360550 w 1447846"/>
                  <a:gd name="connsiteY99" fmla="*/ 696252 h 1080337"/>
                  <a:gd name="connsiteX100" fmla="*/ 1383020 w 1447846"/>
                  <a:gd name="connsiteY100" fmla="*/ 677841 h 1080337"/>
                  <a:gd name="connsiteX101" fmla="*/ 1387814 w 1447846"/>
                  <a:gd name="connsiteY101" fmla="*/ 672013 h 1080337"/>
                  <a:gd name="connsiteX102" fmla="*/ 1396340 w 1447846"/>
                  <a:gd name="connsiteY102" fmla="*/ 658946 h 1080337"/>
                  <a:gd name="connsiteX103" fmla="*/ 1403339 w 1447846"/>
                  <a:gd name="connsiteY103" fmla="*/ 644037 h 1080337"/>
                  <a:gd name="connsiteX104" fmla="*/ 1410826 w 1447846"/>
                  <a:gd name="connsiteY104" fmla="*/ 618307 h 1080337"/>
                  <a:gd name="connsiteX105" fmla="*/ 1412469 w 1447846"/>
                  <a:gd name="connsiteY105" fmla="*/ 608866 h 1080337"/>
                  <a:gd name="connsiteX106" fmla="*/ 1414664 w 1447846"/>
                  <a:gd name="connsiteY106" fmla="*/ 578031 h 1080337"/>
                  <a:gd name="connsiteX107" fmla="*/ 1408970 w 1447846"/>
                  <a:gd name="connsiteY107" fmla="*/ 521750 h 1080337"/>
                  <a:gd name="connsiteX108" fmla="*/ 1407782 w 1447846"/>
                  <a:gd name="connsiteY108" fmla="*/ 516204 h 1080337"/>
                  <a:gd name="connsiteX109" fmla="*/ 1414675 w 1447846"/>
                  <a:gd name="connsiteY109" fmla="*/ 512229 h 1080337"/>
                  <a:gd name="connsiteX110" fmla="*/ 1447846 w 1447846"/>
                  <a:gd name="connsiteY110" fmla="*/ 439752 h 1080337"/>
                  <a:gd name="connsiteX111" fmla="*/ 1334494 w 1447846"/>
                  <a:gd name="connsiteY111" fmla="*/ 244727 h 1080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447846" h="1080337">
                    <a:moveTo>
                      <a:pt x="1334494" y="244727"/>
                    </a:moveTo>
                    <a:cubicBezTo>
                      <a:pt x="1302882" y="226599"/>
                      <a:pt x="1274239" y="224917"/>
                      <a:pt x="1253561" y="236855"/>
                    </a:cubicBezTo>
                    <a:lnTo>
                      <a:pt x="1221482" y="255367"/>
                    </a:lnTo>
                    <a:cubicBezTo>
                      <a:pt x="1214928" y="251907"/>
                      <a:pt x="1208194" y="248790"/>
                      <a:pt x="1201312" y="246026"/>
                    </a:cubicBezTo>
                    <a:cubicBezTo>
                      <a:pt x="1161121" y="230045"/>
                      <a:pt x="1125140" y="231197"/>
                      <a:pt x="1097738" y="247021"/>
                    </a:cubicBezTo>
                    <a:lnTo>
                      <a:pt x="1010195" y="297552"/>
                    </a:lnTo>
                    <a:cubicBezTo>
                      <a:pt x="1009559" y="294022"/>
                      <a:pt x="1008865" y="290501"/>
                      <a:pt x="1008114" y="286992"/>
                    </a:cubicBezTo>
                    <a:lnTo>
                      <a:pt x="1015003" y="283016"/>
                    </a:lnTo>
                    <a:cubicBezTo>
                      <a:pt x="1035409" y="271236"/>
                      <a:pt x="1048078" y="246173"/>
                      <a:pt x="1048180" y="210550"/>
                    </a:cubicBezTo>
                    <a:cubicBezTo>
                      <a:pt x="1048383" y="138852"/>
                      <a:pt x="997617" y="51522"/>
                      <a:pt x="934805" y="15492"/>
                    </a:cubicBezTo>
                    <a:cubicBezTo>
                      <a:pt x="903212" y="-2635"/>
                      <a:pt x="874560" y="-4307"/>
                      <a:pt x="853893" y="7620"/>
                    </a:cubicBezTo>
                    <a:lnTo>
                      <a:pt x="821814" y="26143"/>
                    </a:lnTo>
                    <a:cubicBezTo>
                      <a:pt x="821362" y="25906"/>
                      <a:pt x="820909" y="25635"/>
                      <a:pt x="820456" y="25409"/>
                    </a:cubicBezTo>
                    <a:cubicBezTo>
                      <a:pt x="808642" y="19235"/>
                      <a:pt x="796225" y="14284"/>
                      <a:pt x="783400" y="10636"/>
                    </a:cubicBezTo>
                    <a:cubicBezTo>
                      <a:pt x="777637" y="9023"/>
                      <a:pt x="771783" y="7756"/>
                      <a:pt x="765867" y="6841"/>
                    </a:cubicBezTo>
                    <a:cubicBezTo>
                      <a:pt x="757706" y="5565"/>
                      <a:pt x="749438" y="5115"/>
                      <a:pt x="741186" y="5497"/>
                    </a:cubicBezTo>
                    <a:lnTo>
                      <a:pt x="740428" y="5553"/>
                    </a:lnTo>
                    <a:cubicBezTo>
                      <a:pt x="735360" y="5847"/>
                      <a:pt x="730428" y="6457"/>
                      <a:pt x="725667" y="7428"/>
                    </a:cubicBezTo>
                    <a:cubicBezTo>
                      <a:pt x="715970" y="9388"/>
                      <a:pt x="706652" y="12888"/>
                      <a:pt x="698067" y="17796"/>
                    </a:cubicBezTo>
                    <a:lnTo>
                      <a:pt x="376074" y="203649"/>
                    </a:lnTo>
                    <a:lnTo>
                      <a:pt x="54115" y="389512"/>
                    </a:lnTo>
                    <a:lnTo>
                      <a:pt x="54443" y="389343"/>
                    </a:lnTo>
                    <a:lnTo>
                      <a:pt x="54421" y="389343"/>
                    </a:lnTo>
                    <a:cubicBezTo>
                      <a:pt x="41865" y="396526"/>
                      <a:pt x="31108" y="406771"/>
                      <a:pt x="22534" y="419838"/>
                    </a:cubicBezTo>
                    <a:cubicBezTo>
                      <a:pt x="21090" y="422045"/>
                      <a:pt x="19724" y="424302"/>
                      <a:pt x="18439" y="426605"/>
                    </a:cubicBezTo>
                    <a:lnTo>
                      <a:pt x="18303" y="426876"/>
                    </a:lnTo>
                    <a:cubicBezTo>
                      <a:pt x="17059" y="429134"/>
                      <a:pt x="15860" y="431438"/>
                      <a:pt x="14729" y="433832"/>
                    </a:cubicBezTo>
                    <a:lnTo>
                      <a:pt x="14457" y="434454"/>
                    </a:lnTo>
                    <a:cubicBezTo>
                      <a:pt x="13394" y="436746"/>
                      <a:pt x="12365" y="439096"/>
                      <a:pt x="11403" y="441524"/>
                    </a:cubicBezTo>
                    <a:lnTo>
                      <a:pt x="10973" y="442710"/>
                    </a:lnTo>
                    <a:cubicBezTo>
                      <a:pt x="10102" y="444980"/>
                      <a:pt x="9254" y="447284"/>
                      <a:pt x="8473" y="449668"/>
                    </a:cubicBezTo>
                    <a:cubicBezTo>
                      <a:pt x="8292" y="450210"/>
                      <a:pt x="8157" y="450798"/>
                      <a:pt x="7987" y="451340"/>
                    </a:cubicBezTo>
                    <a:cubicBezTo>
                      <a:pt x="7274" y="453598"/>
                      <a:pt x="6584" y="455891"/>
                      <a:pt x="5951" y="458252"/>
                    </a:cubicBezTo>
                    <a:cubicBezTo>
                      <a:pt x="5747" y="459054"/>
                      <a:pt x="5589" y="459901"/>
                      <a:pt x="5385" y="460714"/>
                    </a:cubicBezTo>
                    <a:cubicBezTo>
                      <a:pt x="4854" y="462883"/>
                      <a:pt x="4322" y="465039"/>
                      <a:pt x="3870" y="467287"/>
                    </a:cubicBezTo>
                    <a:cubicBezTo>
                      <a:pt x="3643" y="468372"/>
                      <a:pt x="3485" y="469501"/>
                      <a:pt x="3293" y="470596"/>
                    </a:cubicBezTo>
                    <a:cubicBezTo>
                      <a:pt x="2920" y="472629"/>
                      <a:pt x="2524" y="474662"/>
                      <a:pt x="2218" y="476753"/>
                    </a:cubicBezTo>
                    <a:cubicBezTo>
                      <a:pt x="2003" y="478164"/>
                      <a:pt x="1868" y="479643"/>
                      <a:pt x="1687" y="481078"/>
                    </a:cubicBezTo>
                    <a:cubicBezTo>
                      <a:pt x="1460" y="482930"/>
                      <a:pt x="1189" y="484760"/>
                      <a:pt x="1008" y="486657"/>
                    </a:cubicBezTo>
                    <a:cubicBezTo>
                      <a:pt x="827" y="488578"/>
                      <a:pt x="725" y="490566"/>
                      <a:pt x="589" y="492531"/>
                    </a:cubicBezTo>
                    <a:cubicBezTo>
                      <a:pt x="476" y="494022"/>
                      <a:pt x="341" y="495467"/>
                      <a:pt x="273" y="496970"/>
                    </a:cubicBezTo>
                    <a:cubicBezTo>
                      <a:pt x="92" y="500471"/>
                      <a:pt x="1" y="504029"/>
                      <a:pt x="1" y="507655"/>
                    </a:cubicBezTo>
                    <a:lnTo>
                      <a:pt x="1" y="507711"/>
                    </a:lnTo>
                    <a:cubicBezTo>
                      <a:pt x="-67" y="529645"/>
                      <a:pt x="2795" y="552471"/>
                      <a:pt x="8157" y="575478"/>
                    </a:cubicBezTo>
                    <a:cubicBezTo>
                      <a:pt x="11830" y="591099"/>
                      <a:pt x="16488" y="606470"/>
                      <a:pt x="22104" y="621504"/>
                    </a:cubicBezTo>
                    <a:cubicBezTo>
                      <a:pt x="24932" y="629139"/>
                      <a:pt x="28020" y="636752"/>
                      <a:pt x="31345" y="644296"/>
                    </a:cubicBezTo>
                    <a:cubicBezTo>
                      <a:pt x="46412" y="678497"/>
                      <a:pt x="65717" y="710674"/>
                      <a:pt x="88808" y="740074"/>
                    </a:cubicBezTo>
                    <a:cubicBezTo>
                      <a:pt x="96375" y="749677"/>
                      <a:pt x="104365" y="758940"/>
                      <a:pt x="112754" y="767837"/>
                    </a:cubicBezTo>
                    <a:cubicBezTo>
                      <a:pt x="134924" y="791284"/>
                      <a:pt x="159312" y="811208"/>
                      <a:pt x="184922" y="825891"/>
                    </a:cubicBezTo>
                    <a:lnTo>
                      <a:pt x="184932" y="825902"/>
                    </a:lnTo>
                    <a:cubicBezTo>
                      <a:pt x="190924" y="829324"/>
                      <a:pt x="197056" y="832493"/>
                      <a:pt x="203314" y="835401"/>
                    </a:cubicBezTo>
                    <a:lnTo>
                      <a:pt x="204162" y="835796"/>
                    </a:lnTo>
                    <a:cubicBezTo>
                      <a:pt x="206933" y="837061"/>
                      <a:pt x="209682" y="838235"/>
                      <a:pt x="212419" y="839331"/>
                    </a:cubicBezTo>
                    <a:cubicBezTo>
                      <a:pt x="212816" y="839489"/>
                      <a:pt x="213211" y="839670"/>
                      <a:pt x="213607" y="839817"/>
                    </a:cubicBezTo>
                    <a:cubicBezTo>
                      <a:pt x="216220" y="840844"/>
                      <a:pt x="218810" y="841793"/>
                      <a:pt x="221389" y="842697"/>
                    </a:cubicBezTo>
                    <a:lnTo>
                      <a:pt x="222928" y="843228"/>
                    </a:lnTo>
                    <a:cubicBezTo>
                      <a:pt x="228186" y="844987"/>
                      <a:pt x="233528" y="846487"/>
                      <a:pt x="238934" y="847723"/>
                    </a:cubicBezTo>
                    <a:cubicBezTo>
                      <a:pt x="239668" y="847892"/>
                      <a:pt x="240404" y="848062"/>
                      <a:pt x="241128" y="848209"/>
                    </a:cubicBezTo>
                    <a:cubicBezTo>
                      <a:pt x="246922" y="849418"/>
                      <a:pt x="252785" y="850272"/>
                      <a:pt x="258683" y="850762"/>
                    </a:cubicBezTo>
                    <a:cubicBezTo>
                      <a:pt x="263056" y="851101"/>
                      <a:pt x="267444" y="851202"/>
                      <a:pt x="271828" y="851067"/>
                    </a:cubicBezTo>
                    <a:cubicBezTo>
                      <a:pt x="275749" y="850934"/>
                      <a:pt x="279660" y="850594"/>
                      <a:pt x="283546" y="850050"/>
                    </a:cubicBezTo>
                    <a:lnTo>
                      <a:pt x="285526" y="849722"/>
                    </a:lnTo>
                    <a:cubicBezTo>
                      <a:pt x="287485" y="849404"/>
                      <a:pt x="289436" y="849027"/>
                      <a:pt x="291374" y="848593"/>
                    </a:cubicBezTo>
                    <a:lnTo>
                      <a:pt x="292674" y="848288"/>
                    </a:lnTo>
                    <a:cubicBezTo>
                      <a:pt x="294778" y="847781"/>
                      <a:pt x="296865" y="847205"/>
                      <a:pt x="298930" y="846560"/>
                    </a:cubicBezTo>
                    <a:lnTo>
                      <a:pt x="299732" y="846300"/>
                    </a:lnTo>
                    <a:cubicBezTo>
                      <a:pt x="304350" y="844794"/>
                      <a:pt x="308838" y="842924"/>
                      <a:pt x="313160" y="840709"/>
                    </a:cubicBezTo>
                    <a:lnTo>
                      <a:pt x="313340" y="840619"/>
                    </a:lnTo>
                    <a:cubicBezTo>
                      <a:pt x="315535" y="839489"/>
                      <a:pt x="317684" y="838259"/>
                      <a:pt x="319777" y="836948"/>
                    </a:cubicBezTo>
                    <a:cubicBezTo>
                      <a:pt x="318827" y="837535"/>
                      <a:pt x="317911" y="838191"/>
                      <a:pt x="316949" y="838733"/>
                    </a:cubicBezTo>
                    <a:lnTo>
                      <a:pt x="404477" y="788201"/>
                    </a:lnTo>
                    <a:cubicBezTo>
                      <a:pt x="410302" y="820379"/>
                      <a:pt x="421218" y="853235"/>
                      <a:pt x="436183" y="884792"/>
                    </a:cubicBezTo>
                    <a:cubicBezTo>
                      <a:pt x="445096" y="903572"/>
                      <a:pt x="455301" y="921713"/>
                      <a:pt x="466724" y="939085"/>
                    </a:cubicBezTo>
                    <a:cubicBezTo>
                      <a:pt x="478031" y="956303"/>
                      <a:pt x="490567" y="972685"/>
                      <a:pt x="504233" y="988103"/>
                    </a:cubicBezTo>
                    <a:cubicBezTo>
                      <a:pt x="528530" y="1015437"/>
                      <a:pt x="555791" y="1038590"/>
                      <a:pt x="584601" y="1055115"/>
                    </a:cubicBezTo>
                    <a:lnTo>
                      <a:pt x="584612" y="1055115"/>
                    </a:lnTo>
                    <a:cubicBezTo>
                      <a:pt x="590607" y="1058542"/>
                      <a:pt x="596744" y="1061709"/>
                      <a:pt x="603004" y="1064620"/>
                    </a:cubicBezTo>
                    <a:lnTo>
                      <a:pt x="603842" y="1065012"/>
                    </a:lnTo>
                    <a:cubicBezTo>
                      <a:pt x="606613" y="1066272"/>
                      <a:pt x="609362" y="1067448"/>
                      <a:pt x="612099" y="1068549"/>
                    </a:cubicBezTo>
                    <a:cubicBezTo>
                      <a:pt x="612496" y="1068718"/>
                      <a:pt x="612891" y="1068888"/>
                      <a:pt x="613287" y="1069025"/>
                    </a:cubicBezTo>
                    <a:cubicBezTo>
                      <a:pt x="615900" y="1070074"/>
                      <a:pt x="618490" y="1071016"/>
                      <a:pt x="621069" y="1071905"/>
                    </a:cubicBezTo>
                    <a:lnTo>
                      <a:pt x="622608" y="1072445"/>
                    </a:lnTo>
                    <a:cubicBezTo>
                      <a:pt x="625062" y="1073261"/>
                      <a:pt x="627495" y="1074023"/>
                      <a:pt x="629915" y="1074701"/>
                    </a:cubicBezTo>
                    <a:lnTo>
                      <a:pt x="631781" y="1075241"/>
                    </a:lnTo>
                    <a:cubicBezTo>
                      <a:pt x="637667" y="1076850"/>
                      <a:pt x="643642" y="1078100"/>
                      <a:pt x="649676" y="1079000"/>
                    </a:cubicBezTo>
                    <a:cubicBezTo>
                      <a:pt x="654338" y="1079667"/>
                      <a:pt x="659030" y="1080101"/>
                      <a:pt x="663737" y="1080281"/>
                    </a:cubicBezTo>
                    <a:cubicBezTo>
                      <a:pt x="670254" y="1080482"/>
                      <a:pt x="676777" y="1080143"/>
                      <a:pt x="683237" y="1079265"/>
                    </a:cubicBezTo>
                    <a:cubicBezTo>
                      <a:pt x="683894" y="1079169"/>
                      <a:pt x="684538" y="1079063"/>
                      <a:pt x="685194" y="1078957"/>
                    </a:cubicBezTo>
                    <a:cubicBezTo>
                      <a:pt x="687174" y="1078629"/>
                      <a:pt x="689130" y="1078259"/>
                      <a:pt x="691054" y="1077824"/>
                    </a:cubicBezTo>
                    <a:lnTo>
                      <a:pt x="692343" y="1077507"/>
                    </a:lnTo>
                    <a:cubicBezTo>
                      <a:pt x="694469" y="1076999"/>
                      <a:pt x="696562" y="1076416"/>
                      <a:pt x="698621" y="1075770"/>
                    </a:cubicBezTo>
                    <a:lnTo>
                      <a:pt x="699402" y="1075527"/>
                    </a:lnTo>
                    <a:cubicBezTo>
                      <a:pt x="701607" y="1074796"/>
                      <a:pt x="703767" y="1074013"/>
                      <a:pt x="705894" y="1073144"/>
                    </a:cubicBezTo>
                    <a:lnTo>
                      <a:pt x="706301" y="1072975"/>
                    </a:lnTo>
                    <a:cubicBezTo>
                      <a:pt x="708530" y="1072043"/>
                      <a:pt x="710712" y="1071027"/>
                      <a:pt x="712840" y="1069925"/>
                    </a:cubicBezTo>
                    <a:lnTo>
                      <a:pt x="713009" y="1069841"/>
                    </a:lnTo>
                    <a:cubicBezTo>
                      <a:pt x="715215" y="1068718"/>
                      <a:pt x="717364" y="1067469"/>
                      <a:pt x="719457" y="1066156"/>
                    </a:cubicBezTo>
                    <a:cubicBezTo>
                      <a:pt x="718507" y="1066759"/>
                      <a:pt x="717590" y="1067405"/>
                      <a:pt x="716617" y="1067956"/>
                    </a:cubicBezTo>
                    <a:lnTo>
                      <a:pt x="1111068" y="840258"/>
                    </a:lnTo>
                    <a:lnTo>
                      <a:pt x="1360550" y="696252"/>
                    </a:lnTo>
                    <a:cubicBezTo>
                      <a:pt x="1368980" y="691360"/>
                      <a:pt x="1376573" y="685143"/>
                      <a:pt x="1383020" y="677841"/>
                    </a:cubicBezTo>
                    <a:cubicBezTo>
                      <a:pt x="1384685" y="675978"/>
                      <a:pt x="1386276" y="674035"/>
                      <a:pt x="1387814" y="672013"/>
                    </a:cubicBezTo>
                    <a:cubicBezTo>
                      <a:pt x="1390910" y="667969"/>
                      <a:pt x="1393742" y="663610"/>
                      <a:pt x="1396340" y="658946"/>
                    </a:cubicBezTo>
                    <a:cubicBezTo>
                      <a:pt x="1398927" y="654280"/>
                      <a:pt x="1401271" y="649311"/>
                      <a:pt x="1403339" y="644037"/>
                    </a:cubicBezTo>
                    <a:cubicBezTo>
                      <a:pt x="1406446" y="636130"/>
                      <a:pt x="1408959" y="627546"/>
                      <a:pt x="1410826" y="618307"/>
                    </a:cubicBezTo>
                    <a:cubicBezTo>
                      <a:pt x="1411441" y="615236"/>
                      <a:pt x="1411992" y="612095"/>
                      <a:pt x="1412469" y="608866"/>
                    </a:cubicBezTo>
                    <a:cubicBezTo>
                      <a:pt x="1413880" y="599209"/>
                      <a:pt x="1414633" y="588919"/>
                      <a:pt x="1414664" y="578031"/>
                    </a:cubicBezTo>
                    <a:cubicBezTo>
                      <a:pt x="1414622" y="559129"/>
                      <a:pt x="1412713" y="540278"/>
                      <a:pt x="1408970" y="521750"/>
                    </a:cubicBezTo>
                    <a:cubicBezTo>
                      <a:pt x="1408609" y="519909"/>
                      <a:pt x="1408174" y="518045"/>
                      <a:pt x="1407782" y="516204"/>
                    </a:cubicBezTo>
                    <a:lnTo>
                      <a:pt x="1414675" y="512229"/>
                    </a:lnTo>
                    <a:cubicBezTo>
                      <a:pt x="1435078" y="500437"/>
                      <a:pt x="1447750" y="475374"/>
                      <a:pt x="1447846" y="439752"/>
                    </a:cubicBezTo>
                    <a:cubicBezTo>
                      <a:pt x="1448058" y="368076"/>
                      <a:pt x="1397305" y="280746"/>
                      <a:pt x="1334494" y="244727"/>
                    </a:cubicBezTo>
                    <a:close/>
                  </a:path>
                </a:pathLst>
              </a:custGeom>
              <a:solidFill>
                <a:srgbClr val="2E2E30"/>
              </a:solidFill>
              <a:ln w="872" cap="flat">
                <a:noFill/>
                <a:prstDash val="solid"/>
                <a:miter/>
              </a:ln>
            </p:spPr>
            <p:txBody>
              <a:bodyPr rtlCol="0" anchor="ctr"/>
              <a:lstStyle/>
              <a:p>
                <a:endParaRPr lang="zh-CN" altLang="en-US"/>
              </a:p>
            </p:txBody>
          </p:sp>
          <p:sp>
            <p:nvSpPr>
              <p:cNvPr id="142" name="任意多边形: 形状 141"/>
              <p:cNvSpPr/>
              <p:nvPr/>
            </p:nvSpPr>
            <p:spPr>
              <a:xfrm>
                <a:off x="4013027" y="2140954"/>
                <a:ext cx="1015013" cy="845780"/>
              </a:xfrm>
              <a:custGeom>
                <a:avLst/>
                <a:gdLst>
                  <a:gd name="connsiteX0" fmla="*/ 830071 w 1015014"/>
                  <a:gd name="connsiteY0" fmla="*/ 25271 h 845780"/>
                  <a:gd name="connsiteX1" fmla="*/ 698055 w 1015014"/>
                  <a:gd name="connsiteY1" fmla="*/ 12440 h 845780"/>
                  <a:gd name="connsiteX2" fmla="*/ 54126 w 1015014"/>
                  <a:gd name="connsiteY2" fmla="*/ 384145 h 845780"/>
                  <a:gd name="connsiteX3" fmla="*/ 54466 w 1015014"/>
                  <a:gd name="connsiteY3" fmla="*/ 383976 h 845780"/>
                  <a:gd name="connsiteX4" fmla="*/ 1 w 1015014"/>
                  <a:gd name="connsiteY4" fmla="*/ 502355 h 845780"/>
                  <a:gd name="connsiteX5" fmla="*/ 184943 w 1015014"/>
                  <a:gd name="connsiteY5" fmla="*/ 820534 h 845780"/>
                  <a:gd name="connsiteX6" fmla="*/ 319799 w 1015014"/>
                  <a:gd name="connsiteY6" fmla="*/ 831581 h 845780"/>
                  <a:gd name="connsiteX7" fmla="*/ 316960 w 1015014"/>
                  <a:gd name="connsiteY7" fmla="*/ 833388 h 845780"/>
                  <a:gd name="connsiteX8" fmla="*/ 960888 w 1015014"/>
                  <a:gd name="connsiteY8" fmla="*/ 461649 h 845780"/>
                  <a:gd name="connsiteX9" fmla="*/ 1015014 w 1015014"/>
                  <a:gd name="connsiteY9" fmla="*/ 343440 h 845780"/>
                  <a:gd name="connsiteX10" fmla="*/ 830071 w 1015014"/>
                  <a:gd name="connsiteY10" fmla="*/ 25271 h 84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5014" h="845780">
                    <a:moveTo>
                      <a:pt x="830071" y="25271"/>
                    </a:moveTo>
                    <a:cubicBezTo>
                      <a:pt x="778514" y="-4298"/>
                      <a:pt x="731797" y="-7031"/>
                      <a:pt x="698055" y="12440"/>
                    </a:cubicBezTo>
                    <a:lnTo>
                      <a:pt x="54126" y="384145"/>
                    </a:lnTo>
                    <a:lnTo>
                      <a:pt x="54466" y="383976"/>
                    </a:lnTo>
                    <a:cubicBezTo>
                      <a:pt x="20950" y="403120"/>
                      <a:pt x="159" y="444063"/>
                      <a:pt x="1" y="502355"/>
                    </a:cubicBezTo>
                    <a:cubicBezTo>
                      <a:pt x="-338" y="619322"/>
                      <a:pt x="82462" y="761780"/>
                      <a:pt x="184943" y="820534"/>
                    </a:cubicBezTo>
                    <a:cubicBezTo>
                      <a:pt x="237983" y="850962"/>
                      <a:pt x="285864" y="852927"/>
                      <a:pt x="319799" y="831581"/>
                    </a:cubicBezTo>
                    <a:cubicBezTo>
                      <a:pt x="318849" y="832180"/>
                      <a:pt x="317932" y="832824"/>
                      <a:pt x="316960" y="833388"/>
                    </a:cubicBezTo>
                    <a:lnTo>
                      <a:pt x="960888" y="461649"/>
                    </a:lnTo>
                    <a:cubicBezTo>
                      <a:pt x="994190" y="442425"/>
                      <a:pt x="1014844" y="401551"/>
                      <a:pt x="1015014" y="343440"/>
                    </a:cubicBezTo>
                    <a:cubicBezTo>
                      <a:pt x="1015331" y="226484"/>
                      <a:pt x="932542" y="84026"/>
                      <a:pt x="830071" y="25271"/>
                    </a:cubicBezTo>
                    <a:close/>
                  </a:path>
                </a:pathLst>
              </a:custGeom>
              <a:solidFill>
                <a:srgbClr val="3E3D43"/>
              </a:solidFill>
              <a:ln w="872" cap="flat">
                <a:noFill/>
                <a:prstDash val="solid"/>
                <a:miter/>
              </a:ln>
            </p:spPr>
            <p:txBody>
              <a:bodyPr rtlCol="0" anchor="ctr"/>
              <a:lstStyle/>
              <a:p>
                <a:endParaRPr lang="zh-CN" altLang="en-US"/>
              </a:p>
            </p:txBody>
          </p:sp>
          <p:sp>
            <p:nvSpPr>
              <p:cNvPr id="143" name="任意多边形: 形状 142"/>
              <p:cNvSpPr/>
              <p:nvPr/>
            </p:nvSpPr>
            <p:spPr>
              <a:xfrm>
                <a:off x="4652273" y="2135591"/>
                <a:ext cx="295568" cy="139399"/>
              </a:xfrm>
              <a:custGeom>
                <a:avLst/>
                <a:gdLst>
                  <a:gd name="connsiteX0" fmla="*/ 0 w 295568"/>
                  <a:gd name="connsiteY0" fmla="*/ 131526 h 139399"/>
                  <a:gd name="connsiteX1" fmla="*/ 214635 w 295568"/>
                  <a:gd name="connsiteY1" fmla="*/ 7625 h 139399"/>
                  <a:gd name="connsiteX2" fmla="*/ 295569 w 295568"/>
                  <a:gd name="connsiteY2" fmla="*/ 15497 h 139399"/>
                  <a:gd name="connsiteX3" fmla="*/ 80922 w 295568"/>
                  <a:gd name="connsiteY3" fmla="*/ 139399 h 139399"/>
                  <a:gd name="connsiteX4" fmla="*/ 0 w 295568"/>
                  <a:gd name="connsiteY4" fmla="*/ 131526 h 139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568" h="139399">
                    <a:moveTo>
                      <a:pt x="0" y="131526"/>
                    </a:moveTo>
                    <a:lnTo>
                      <a:pt x="214635" y="7625"/>
                    </a:lnTo>
                    <a:cubicBezTo>
                      <a:pt x="235312" y="-4314"/>
                      <a:pt x="263953" y="-2631"/>
                      <a:pt x="295569" y="15497"/>
                    </a:cubicBezTo>
                    <a:lnTo>
                      <a:pt x="80922" y="139399"/>
                    </a:lnTo>
                    <a:cubicBezTo>
                      <a:pt x="49317" y="121271"/>
                      <a:pt x="20677" y="119588"/>
                      <a:pt x="0" y="131526"/>
                    </a:cubicBezTo>
                    <a:close/>
                  </a:path>
                </a:pathLst>
              </a:custGeom>
              <a:solidFill>
                <a:srgbClr val="3E3D43"/>
              </a:solidFill>
              <a:ln w="872" cap="flat">
                <a:noFill/>
                <a:prstDash val="solid"/>
                <a:miter/>
              </a:ln>
            </p:spPr>
            <p:txBody>
              <a:bodyPr rtlCol="0" anchor="ctr"/>
              <a:lstStyle/>
              <a:p>
                <a:endParaRPr lang="zh-CN" altLang="en-US"/>
              </a:p>
            </p:txBody>
          </p:sp>
          <p:sp>
            <p:nvSpPr>
              <p:cNvPr id="144" name="任意多边形: 形状 143"/>
              <p:cNvSpPr/>
              <p:nvPr/>
            </p:nvSpPr>
            <p:spPr>
              <a:xfrm>
                <a:off x="4733196" y="2151089"/>
                <a:ext cx="328010" cy="391425"/>
              </a:xfrm>
              <a:custGeom>
                <a:avLst/>
                <a:gdLst>
                  <a:gd name="connsiteX0" fmla="*/ 294834 w 328010"/>
                  <a:gd name="connsiteY0" fmla="*/ 267524 h 391425"/>
                  <a:gd name="connsiteX1" fmla="*/ 80199 w 328010"/>
                  <a:gd name="connsiteY1" fmla="*/ 391425 h 391425"/>
                  <a:gd name="connsiteX2" fmla="*/ 113375 w 328010"/>
                  <a:gd name="connsiteY2" fmla="*/ 318959 h 391425"/>
                  <a:gd name="connsiteX3" fmla="*/ 0 w 328010"/>
                  <a:gd name="connsiteY3" fmla="*/ 123902 h 391425"/>
                  <a:gd name="connsiteX4" fmla="*/ 214647 w 328010"/>
                  <a:gd name="connsiteY4" fmla="*/ 0 h 391425"/>
                  <a:gd name="connsiteX5" fmla="*/ 328010 w 328010"/>
                  <a:gd name="connsiteY5" fmla="*/ 195058 h 391425"/>
                  <a:gd name="connsiteX6" fmla="*/ 294834 w 328010"/>
                  <a:gd name="connsiteY6" fmla="*/ 267524 h 39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8010" h="391425">
                    <a:moveTo>
                      <a:pt x="294834" y="267524"/>
                    </a:moveTo>
                    <a:lnTo>
                      <a:pt x="80199" y="391425"/>
                    </a:lnTo>
                    <a:cubicBezTo>
                      <a:pt x="100604" y="379645"/>
                      <a:pt x="113273" y="354583"/>
                      <a:pt x="113375" y="318959"/>
                    </a:cubicBezTo>
                    <a:cubicBezTo>
                      <a:pt x="113579" y="247261"/>
                      <a:pt x="62813" y="159931"/>
                      <a:pt x="0" y="123902"/>
                    </a:cubicBezTo>
                    <a:lnTo>
                      <a:pt x="214647" y="0"/>
                    </a:lnTo>
                    <a:cubicBezTo>
                      <a:pt x="277460" y="36030"/>
                      <a:pt x="328214" y="123360"/>
                      <a:pt x="328010" y="195058"/>
                    </a:cubicBezTo>
                    <a:cubicBezTo>
                      <a:pt x="327908" y="230670"/>
                      <a:pt x="315251" y="255732"/>
                      <a:pt x="294834" y="267524"/>
                    </a:cubicBezTo>
                    <a:close/>
                  </a:path>
                </a:pathLst>
              </a:custGeom>
              <a:solidFill>
                <a:srgbClr val="2E2E30"/>
              </a:solidFill>
              <a:ln w="872" cap="flat">
                <a:noFill/>
                <a:prstDash val="solid"/>
                <a:miter/>
              </a:ln>
            </p:spPr>
            <p:txBody>
              <a:bodyPr rtlCol="0" anchor="ctr"/>
              <a:lstStyle/>
              <a:p>
                <a:endParaRPr lang="zh-CN" altLang="en-US"/>
              </a:p>
            </p:txBody>
          </p:sp>
          <p:sp>
            <p:nvSpPr>
              <p:cNvPr id="145" name="任意多边形: 形状 144"/>
              <p:cNvSpPr/>
              <p:nvPr/>
            </p:nvSpPr>
            <p:spPr>
              <a:xfrm>
                <a:off x="4619095" y="2259496"/>
                <a:ext cx="227475" cy="290642"/>
              </a:xfrm>
              <a:custGeom>
                <a:avLst/>
                <a:gdLst>
                  <a:gd name="connsiteX0" fmla="*/ 114100 w 227475"/>
                  <a:gd name="connsiteY0" fmla="*/ 15495 h 290642"/>
                  <a:gd name="connsiteX1" fmla="*/ 227475 w 227475"/>
                  <a:gd name="connsiteY1" fmla="*/ 210552 h 290642"/>
                  <a:gd name="connsiteX2" fmla="*/ 113365 w 227475"/>
                  <a:gd name="connsiteY2" fmla="*/ 275146 h 290642"/>
                  <a:gd name="connsiteX3" fmla="*/ 1 w 227475"/>
                  <a:gd name="connsiteY3" fmla="*/ 80088 h 290642"/>
                  <a:gd name="connsiteX4" fmla="*/ 114100 w 227475"/>
                  <a:gd name="connsiteY4" fmla="*/ 15495 h 290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75" h="290642">
                    <a:moveTo>
                      <a:pt x="114100" y="15495"/>
                    </a:moveTo>
                    <a:cubicBezTo>
                      <a:pt x="176913" y="51524"/>
                      <a:pt x="227667" y="138854"/>
                      <a:pt x="227475" y="210552"/>
                    </a:cubicBezTo>
                    <a:cubicBezTo>
                      <a:pt x="227271" y="282262"/>
                      <a:pt x="176178" y="311165"/>
                      <a:pt x="113365" y="275146"/>
                    </a:cubicBezTo>
                    <a:cubicBezTo>
                      <a:pt x="50552" y="239116"/>
                      <a:pt x="-203" y="151797"/>
                      <a:pt x="1" y="80088"/>
                    </a:cubicBezTo>
                    <a:cubicBezTo>
                      <a:pt x="194" y="8390"/>
                      <a:pt x="51287" y="-20524"/>
                      <a:pt x="114100" y="15495"/>
                    </a:cubicBezTo>
                    <a:close/>
                  </a:path>
                </a:pathLst>
              </a:custGeom>
              <a:solidFill>
                <a:srgbClr val="2E2E30"/>
              </a:solidFill>
              <a:ln w="872" cap="flat">
                <a:noFill/>
                <a:prstDash val="solid"/>
                <a:miter/>
              </a:ln>
            </p:spPr>
            <p:txBody>
              <a:bodyPr rtlCol="0" anchor="ctr"/>
              <a:lstStyle/>
              <a:p>
                <a:endParaRPr lang="zh-CN" altLang="en-US"/>
              </a:p>
            </p:txBody>
          </p:sp>
          <p:sp>
            <p:nvSpPr>
              <p:cNvPr id="146" name="任意多边形: 形状 145"/>
              <p:cNvSpPr/>
              <p:nvPr/>
            </p:nvSpPr>
            <p:spPr>
              <a:xfrm>
                <a:off x="5051953" y="2364815"/>
                <a:ext cx="295577" cy="139399"/>
              </a:xfrm>
              <a:custGeom>
                <a:avLst/>
                <a:gdLst>
                  <a:gd name="connsiteX0" fmla="*/ 0 w 295578"/>
                  <a:gd name="connsiteY0" fmla="*/ 131527 h 139399"/>
                  <a:gd name="connsiteX1" fmla="*/ 214645 w 295578"/>
                  <a:gd name="connsiteY1" fmla="*/ 7625 h 139399"/>
                  <a:gd name="connsiteX2" fmla="*/ 295578 w 295578"/>
                  <a:gd name="connsiteY2" fmla="*/ 15497 h 139399"/>
                  <a:gd name="connsiteX3" fmla="*/ 80933 w 295578"/>
                  <a:gd name="connsiteY3" fmla="*/ 139399 h 139399"/>
                  <a:gd name="connsiteX4" fmla="*/ 0 w 295578"/>
                  <a:gd name="connsiteY4" fmla="*/ 131527 h 139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578" h="139399">
                    <a:moveTo>
                      <a:pt x="0" y="131527"/>
                    </a:moveTo>
                    <a:lnTo>
                      <a:pt x="214645" y="7625"/>
                    </a:lnTo>
                    <a:cubicBezTo>
                      <a:pt x="235324" y="-4314"/>
                      <a:pt x="263966" y="-2631"/>
                      <a:pt x="295578" y="15497"/>
                    </a:cubicBezTo>
                    <a:lnTo>
                      <a:pt x="80933" y="139399"/>
                    </a:lnTo>
                    <a:cubicBezTo>
                      <a:pt x="49331" y="121271"/>
                      <a:pt x="20688" y="119588"/>
                      <a:pt x="0" y="131527"/>
                    </a:cubicBezTo>
                    <a:close/>
                  </a:path>
                </a:pathLst>
              </a:custGeom>
              <a:solidFill>
                <a:srgbClr val="3E3D43"/>
              </a:solidFill>
              <a:ln w="872" cap="flat">
                <a:noFill/>
                <a:prstDash val="solid"/>
                <a:miter/>
              </a:ln>
            </p:spPr>
            <p:txBody>
              <a:bodyPr rtlCol="0" anchor="ctr"/>
              <a:lstStyle/>
              <a:p>
                <a:endParaRPr lang="zh-CN" altLang="en-US"/>
              </a:p>
            </p:txBody>
          </p:sp>
          <p:sp>
            <p:nvSpPr>
              <p:cNvPr id="147" name="任意多边形: 形状 146"/>
              <p:cNvSpPr/>
              <p:nvPr/>
            </p:nvSpPr>
            <p:spPr>
              <a:xfrm>
                <a:off x="5132885" y="2380301"/>
                <a:ext cx="328008" cy="391425"/>
              </a:xfrm>
              <a:custGeom>
                <a:avLst/>
                <a:gdLst>
                  <a:gd name="connsiteX0" fmla="*/ 294837 w 328008"/>
                  <a:gd name="connsiteY0" fmla="*/ 267523 h 391425"/>
                  <a:gd name="connsiteX1" fmla="*/ 80202 w 328008"/>
                  <a:gd name="connsiteY1" fmla="*/ 391425 h 391425"/>
                  <a:gd name="connsiteX2" fmla="*/ 113373 w 328008"/>
                  <a:gd name="connsiteY2" fmla="*/ 318959 h 391425"/>
                  <a:gd name="connsiteX3" fmla="*/ 0 w 328008"/>
                  <a:gd name="connsiteY3" fmla="*/ 123901 h 391425"/>
                  <a:gd name="connsiteX4" fmla="*/ 214646 w 328008"/>
                  <a:gd name="connsiteY4" fmla="*/ 0 h 391425"/>
                  <a:gd name="connsiteX5" fmla="*/ 328008 w 328008"/>
                  <a:gd name="connsiteY5" fmla="*/ 195057 h 391425"/>
                  <a:gd name="connsiteX6" fmla="*/ 294837 w 328008"/>
                  <a:gd name="connsiteY6" fmla="*/ 267523 h 39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8008" h="391425">
                    <a:moveTo>
                      <a:pt x="294837" y="267523"/>
                    </a:moveTo>
                    <a:lnTo>
                      <a:pt x="80202" y="391425"/>
                    </a:lnTo>
                    <a:cubicBezTo>
                      <a:pt x="100605" y="379644"/>
                      <a:pt x="113277" y="354582"/>
                      <a:pt x="113373" y="318959"/>
                    </a:cubicBezTo>
                    <a:cubicBezTo>
                      <a:pt x="113564" y="247261"/>
                      <a:pt x="62811" y="159931"/>
                      <a:pt x="0" y="123901"/>
                    </a:cubicBezTo>
                    <a:lnTo>
                      <a:pt x="214646" y="0"/>
                    </a:lnTo>
                    <a:cubicBezTo>
                      <a:pt x="277457" y="36029"/>
                      <a:pt x="328210" y="123359"/>
                      <a:pt x="328008" y="195057"/>
                    </a:cubicBezTo>
                    <a:cubicBezTo>
                      <a:pt x="327913" y="230681"/>
                      <a:pt x="315251" y="255743"/>
                      <a:pt x="294837" y="267523"/>
                    </a:cubicBezTo>
                    <a:close/>
                  </a:path>
                </a:pathLst>
              </a:custGeom>
              <a:solidFill>
                <a:srgbClr val="2E2E30"/>
              </a:solidFill>
              <a:ln w="872" cap="flat">
                <a:noFill/>
                <a:prstDash val="solid"/>
                <a:miter/>
              </a:ln>
            </p:spPr>
            <p:txBody>
              <a:bodyPr rtlCol="0" anchor="ctr"/>
              <a:lstStyle/>
              <a:p>
                <a:endParaRPr lang="zh-CN" altLang="en-US"/>
              </a:p>
            </p:txBody>
          </p:sp>
          <p:sp>
            <p:nvSpPr>
              <p:cNvPr id="148" name="任意多边形: 形状 147"/>
              <p:cNvSpPr/>
              <p:nvPr/>
            </p:nvSpPr>
            <p:spPr>
              <a:xfrm>
                <a:off x="5018773" y="2488714"/>
                <a:ext cx="227482" cy="290641"/>
              </a:xfrm>
              <a:custGeom>
                <a:avLst/>
                <a:gdLst>
                  <a:gd name="connsiteX0" fmla="*/ 114110 w 227483"/>
                  <a:gd name="connsiteY0" fmla="*/ 15500 h 290641"/>
                  <a:gd name="connsiteX1" fmla="*/ 227483 w 227483"/>
                  <a:gd name="connsiteY1" fmla="*/ 210557 h 290641"/>
                  <a:gd name="connsiteX2" fmla="*/ 113379 w 227483"/>
                  <a:gd name="connsiteY2" fmla="*/ 275140 h 290641"/>
                  <a:gd name="connsiteX3" fmla="*/ 1 w 227483"/>
                  <a:gd name="connsiteY3" fmla="*/ 80082 h 290641"/>
                  <a:gd name="connsiteX4" fmla="*/ 114110 w 227483"/>
                  <a:gd name="connsiteY4" fmla="*/ 15500 h 29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83" h="290641">
                    <a:moveTo>
                      <a:pt x="114110" y="15500"/>
                    </a:moveTo>
                    <a:cubicBezTo>
                      <a:pt x="176921" y="51518"/>
                      <a:pt x="227674" y="138847"/>
                      <a:pt x="227483" y="210557"/>
                    </a:cubicBezTo>
                    <a:cubicBezTo>
                      <a:pt x="227271" y="282255"/>
                      <a:pt x="176189" y="311170"/>
                      <a:pt x="113379" y="275140"/>
                    </a:cubicBezTo>
                    <a:cubicBezTo>
                      <a:pt x="50563" y="239110"/>
                      <a:pt x="-191" y="151803"/>
                      <a:pt x="1" y="80082"/>
                    </a:cubicBezTo>
                    <a:cubicBezTo>
                      <a:pt x="204" y="8395"/>
                      <a:pt x="51299" y="-20530"/>
                      <a:pt x="114110" y="15500"/>
                    </a:cubicBezTo>
                    <a:close/>
                  </a:path>
                </a:pathLst>
              </a:custGeom>
              <a:solidFill>
                <a:srgbClr val="2E2E30"/>
              </a:solidFill>
              <a:ln w="872" cap="flat">
                <a:noFill/>
                <a:prstDash val="solid"/>
                <a:miter/>
              </a:ln>
            </p:spPr>
            <p:txBody>
              <a:bodyPr rtlCol="0" anchor="ctr"/>
              <a:lstStyle/>
              <a:p>
                <a:endParaRPr lang="zh-CN" altLang="en-US"/>
              </a:p>
            </p:txBody>
          </p:sp>
          <p:sp>
            <p:nvSpPr>
              <p:cNvPr id="149" name="任意多边形: 形状 148"/>
              <p:cNvSpPr/>
              <p:nvPr/>
            </p:nvSpPr>
            <p:spPr>
              <a:xfrm>
                <a:off x="4067153" y="2140937"/>
                <a:ext cx="775943" cy="397001"/>
              </a:xfrm>
              <a:custGeom>
                <a:avLst/>
                <a:gdLst>
                  <a:gd name="connsiteX0" fmla="*/ 0 w 775944"/>
                  <a:gd name="connsiteY0" fmla="*/ 384159 h 397001"/>
                  <a:gd name="connsiteX1" fmla="*/ 643929 w 775944"/>
                  <a:gd name="connsiteY1" fmla="*/ 12454 h 397001"/>
                  <a:gd name="connsiteX2" fmla="*/ 775945 w 775944"/>
                  <a:gd name="connsiteY2" fmla="*/ 25274 h 397001"/>
                  <a:gd name="connsiteX3" fmla="*/ 132016 w 775944"/>
                  <a:gd name="connsiteY3" fmla="*/ 397001 h 397001"/>
                  <a:gd name="connsiteX4" fmla="*/ 0 w 775944"/>
                  <a:gd name="connsiteY4" fmla="*/ 384159 h 397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944" h="397001">
                    <a:moveTo>
                      <a:pt x="0" y="384159"/>
                    </a:moveTo>
                    <a:lnTo>
                      <a:pt x="643929" y="12454"/>
                    </a:lnTo>
                    <a:cubicBezTo>
                      <a:pt x="677670" y="-7040"/>
                      <a:pt x="724388" y="-4295"/>
                      <a:pt x="775945" y="25274"/>
                    </a:cubicBezTo>
                    <a:lnTo>
                      <a:pt x="132016" y="397001"/>
                    </a:lnTo>
                    <a:cubicBezTo>
                      <a:pt x="80458" y="367432"/>
                      <a:pt x="33742" y="364699"/>
                      <a:pt x="0" y="384159"/>
                    </a:cubicBezTo>
                    <a:close/>
                  </a:path>
                </a:pathLst>
              </a:custGeom>
              <a:solidFill>
                <a:srgbClr val="3E3D43"/>
              </a:solidFill>
              <a:ln w="872" cap="flat">
                <a:noFill/>
                <a:prstDash val="solid"/>
                <a:miter/>
              </a:ln>
            </p:spPr>
            <p:txBody>
              <a:bodyPr rtlCol="0" anchor="ctr"/>
              <a:lstStyle/>
              <a:p>
                <a:endParaRPr lang="zh-CN" altLang="en-US"/>
              </a:p>
            </p:txBody>
          </p:sp>
          <p:sp>
            <p:nvSpPr>
              <p:cNvPr id="150" name="任意多边形: 形状 149"/>
              <p:cNvSpPr/>
              <p:nvPr/>
            </p:nvSpPr>
            <p:spPr>
              <a:xfrm>
                <a:off x="4199156" y="2166213"/>
                <a:ext cx="828882" cy="808115"/>
              </a:xfrm>
              <a:custGeom>
                <a:avLst/>
                <a:gdLst>
                  <a:gd name="connsiteX0" fmla="*/ 774757 w 828883"/>
                  <a:gd name="connsiteY0" fmla="*/ 436411 h 808116"/>
                  <a:gd name="connsiteX1" fmla="*/ 130817 w 828883"/>
                  <a:gd name="connsiteY1" fmla="*/ 808117 h 808116"/>
                  <a:gd name="connsiteX2" fmla="*/ 184943 w 828883"/>
                  <a:gd name="connsiteY2" fmla="*/ 689908 h 808116"/>
                  <a:gd name="connsiteX3" fmla="*/ 0 w 828883"/>
                  <a:gd name="connsiteY3" fmla="*/ 371739 h 808116"/>
                  <a:gd name="connsiteX4" fmla="*/ 643940 w 828883"/>
                  <a:gd name="connsiteY4" fmla="*/ 0 h 808116"/>
                  <a:gd name="connsiteX5" fmla="*/ 828883 w 828883"/>
                  <a:gd name="connsiteY5" fmla="*/ 318191 h 808116"/>
                  <a:gd name="connsiteX6" fmla="*/ 774757 w 828883"/>
                  <a:gd name="connsiteY6" fmla="*/ 436401 h 80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8883" h="808116">
                    <a:moveTo>
                      <a:pt x="774757" y="436411"/>
                    </a:moveTo>
                    <a:lnTo>
                      <a:pt x="130817" y="808117"/>
                    </a:lnTo>
                    <a:cubicBezTo>
                      <a:pt x="164119" y="788894"/>
                      <a:pt x="184773" y="748018"/>
                      <a:pt x="184943" y="689908"/>
                    </a:cubicBezTo>
                    <a:cubicBezTo>
                      <a:pt x="185271" y="572953"/>
                      <a:pt x="102482" y="430493"/>
                      <a:pt x="0" y="371739"/>
                    </a:cubicBezTo>
                    <a:lnTo>
                      <a:pt x="643940" y="0"/>
                    </a:lnTo>
                    <a:cubicBezTo>
                      <a:pt x="746422" y="58777"/>
                      <a:pt x="829211" y="201224"/>
                      <a:pt x="828883" y="318191"/>
                    </a:cubicBezTo>
                    <a:cubicBezTo>
                      <a:pt x="828702" y="376291"/>
                      <a:pt x="808059" y="417177"/>
                      <a:pt x="774757" y="436401"/>
                    </a:cubicBezTo>
                    <a:close/>
                  </a:path>
                </a:pathLst>
              </a:custGeom>
              <a:solidFill>
                <a:srgbClr val="1D1D1F"/>
              </a:solidFill>
              <a:ln w="872" cap="flat">
                <a:noFill/>
                <a:prstDash val="solid"/>
                <a:miter/>
              </a:ln>
            </p:spPr>
            <p:txBody>
              <a:bodyPr rtlCol="0" anchor="ctr"/>
              <a:lstStyle/>
              <a:p>
                <a:endParaRPr lang="zh-CN" altLang="en-US" dirty="0"/>
              </a:p>
            </p:txBody>
          </p:sp>
          <p:sp>
            <p:nvSpPr>
              <p:cNvPr id="151" name="任意多边形: 形状 150"/>
              <p:cNvSpPr/>
              <p:nvPr/>
            </p:nvSpPr>
            <p:spPr>
              <a:xfrm>
                <a:off x="4013027" y="2512666"/>
                <a:ext cx="371086" cy="474103"/>
              </a:xfrm>
              <a:custGeom>
                <a:avLst/>
                <a:gdLst>
                  <a:gd name="connsiteX0" fmla="*/ 186143 w 371086"/>
                  <a:gd name="connsiteY0" fmla="*/ 25275 h 474103"/>
                  <a:gd name="connsiteX1" fmla="*/ 371085 w 371086"/>
                  <a:gd name="connsiteY1" fmla="*/ 343443 h 474103"/>
                  <a:gd name="connsiteX2" fmla="*/ 184933 w 371086"/>
                  <a:gd name="connsiteY2" fmla="*/ 448822 h 474103"/>
                  <a:gd name="connsiteX3" fmla="*/ 1 w 371086"/>
                  <a:gd name="connsiteY3" fmla="*/ 130653 h 474103"/>
                  <a:gd name="connsiteX4" fmla="*/ 186143 w 371086"/>
                  <a:gd name="connsiteY4" fmla="*/ 25275 h 474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086" h="474103">
                    <a:moveTo>
                      <a:pt x="186143" y="25275"/>
                    </a:moveTo>
                    <a:cubicBezTo>
                      <a:pt x="288625" y="84041"/>
                      <a:pt x="371413" y="226500"/>
                      <a:pt x="371085" y="343443"/>
                    </a:cubicBezTo>
                    <a:cubicBezTo>
                      <a:pt x="370746" y="460422"/>
                      <a:pt x="287403" y="507588"/>
                      <a:pt x="184933" y="448822"/>
                    </a:cubicBezTo>
                    <a:cubicBezTo>
                      <a:pt x="82473" y="390067"/>
                      <a:pt x="-327" y="247609"/>
                      <a:pt x="1" y="130653"/>
                    </a:cubicBezTo>
                    <a:cubicBezTo>
                      <a:pt x="340" y="13686"/>
                      <a:pt x="83683" y="-33480"/>
                      <a:pt x="186143" y="25275"/>
                    </a:cubicBezTo>
                    <a:close/>
                  </a:path>
                </a:pathLst>
              </a:custGeom>
              <a:solidFill>
                <a:srgbClr val="2E2E30"/>
              </a:solidFill>
              <a:ln w="872" cap="flat">
                <a:noFill/>
                <a:prstDash val="solid"/>
                <a:miter/>
              </a:ln>
            </p:spPr>
            <p:txBody>
              <a:bodyPr rtlCol="0" anchor="ctr"/>
              <a:lstStyle/>
              <a:p>
                <a:endParaRPr lang="zh-CN" altLang="en-US"/>
              </a:p>
            </p:txBody>
          </p:sp>
          <p:sp>
            <p:nvSpPr>
              <p:cNvPr id="152" name="任意多边形: 形状 151"/>
              <p:cNvSpPr/>
              <p:nvPr/>
            </p:nvSpPr>
            <p:spPr>
              <a:xfrm>
                <a:off x="4553896" y="2434515"/>
                <a:ext cx="492309" cy="338939"/>
              </a:xfrm>
              <a:custGeom>
                <a:avLst/>
                <a:gdLst>
                  <a:gd name="connsiteX0" fmla="*/ 199127 w 492309"/>
                  <a:gd name="connsiteY0" fmla="*/ 0 h 338939"/>
                  <a:gd name="connsiteX1" fmla="*/ 0 w 492309"/>
                  <a:gd name="connsiteY1" fmla="*/ 114188 h 338939"/>
                  <a:gd name="connsiteX2" fmla="*/ 0 w 492309"/>
                  <a:gd name="connsiteY2" fmla="*/ 169701 h 338939"/>
                  <a:gd name="connsiteX3" fmla="*/ 293194 w 492309"/>
                  <a:gd name="connsiteY3" fmla="*/ 338939 h 338939"/>
                  <a:gd name="connsiteX4" fmla="*/ 492309 w 492309"/>
                  <a:gd name="connsiteY4" fmla="*/ 224751 h 338939"/>
                  <a:gd name="connsiteX5" fmla="*/ 492309 w 492309"/>
                  <a:gd name="connsiteY5" fmla="*/ 169238 h 338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2309" h="338939">
                    <a:moveTo>
                      <a:pt x="199127" y="0"/>
                    </a:moveTo>
                    <a:lnTo>
                      <a:pt x="0" y="114188"/>
                    </a:lnTo>
                    <a:lnTo>
                      <a:pt x="0" y="169701"/>
                    </a:lnTo>
                    <a:lnTo>
                      <a:pt x="293194" y="338939"/>
                    </a:lnTo>
                    <a:lnTo>
                      <a:pt x="492309" y="224751"/>
                    </a:lnTo>
                    <a:lnTo>
                      <a:pt x="492309" y="169238"/>
                    </a:lnTo>
                    <a:close/>
                  </a:path>
                </a:pathLst>
              </a:custGeom>
              <a:solidFill>
                <a:srgbClr val="1D1D1F"/>
              </a:solidFill>
              <a:ln w="872" cap="flat">
                <a:noFill/>
                <a:prstDash val="solid"/>
                <a:miter/>
              </a:ln>
            </p:spPr>
            <p:txBody>
              <a:bodyPr rtlCol="0" anchor="ctr"/>
              <a:lstStyle/>
              <a:p>
                <a:endParaRPr lang="zh-CN" altLang="en-US"/>
              </a:p>
            </p:txBody>
          </p:sp>
          <p:sp>
            <p:nvSpPr>
              <p:cNvPr id="153" name="任意多边形: 形状 152"/>
              <p:cNvSpPr/>
              <p:nvPr/>
            </p:nvSpPr>
            <p:spPr>
              <a:xfrm>
                <a:off x="4553896" y="2548714"/>
                <a:ext cx="293193" cy="224740"/>
              </a:xfrm>
              <a:custGeom>
                <a:avLst/>
                <a:gdLst>
                  <a:gd name="connsiteX0" fmla="*/ 293194 w 293193"/>
                  <a:gd name="connsiteY0" fmla="*/ 224741 h 224740"/>
                  <a:gd name="connsiteX1" fmla="*/ 0 w 293193"/>
                  <a:gd name="connsiteY1" fmla="*/ 55502 h 224740"/>
                  <a:gd name="connsiteX2" fmla="*/ 0 w 293193"/>
                  <a:gd name="connsiteY2" fmla="*/ 0 h 224740"/>
                  <a:gd name="connsiteX3" fmla="*/ 293194 w 293193"/>
                  <a:gd name="connsiteY3" fmla="*/ 169239 h 224740"/>
                </a:gdLst>
                <a:ahLst/>
                <a:cxnLst>
                  <a:cxn ang="0">
                    <a:pos x="connsiteX0" y="connsiteY0"/>
                  </a:cxn>
                  <a:cxn ang="0">
                    <a:pos x="connsiteX1" y="connsiteY1"/>
                  </a:cxn>
                  <a:cxn ang="0">
                    <a:pos x="connsiteX2" y="connsiteY2"/>
                  </a:cxn>
                  <a:cxn ang="0">
                    <a:pos x="connsiteX3" y="connsiteY3"/>
                  </a:cxn>
                </a:cxnLst>
                <a:rect l="l" t="t" r="r" b="b"/>
                <a:pathLst>
                  <a:path w="293193" h="224740">
                    <a:moveTo>
                      <a:pt x="293194" y="224741"/>
                    </a:moveTo>
                    <a:lnTo>
                      <a:pt x="0" y="55502"/>
                    </a:lnTo>
                    <a:lnTo>
                      <a:pt x="0" y="0"/>
                    </a:lnTo>
                    <a:lnTo>
                      <a:pt x="293194" y="169239"/>
                    </a:lnTo>
                    <a:close/>
                  </a:path>
                </a:pathLst>
              </a:custGeom>
              <a:solidFill>
                <a:srgbClr val="2E2E30"/>
              </a:solidFill>
              <a:ln w="872" cap="flat">
                <a:noFill/>
                <a:prstDash val="solid"/>
                <a:miter/>
              </a:ln>
            </p:spPr>
            <p:txBody>
              <a:bodyPr rtlCol="0" anchor="ctr"/>
              <a:lstStyle/>
              <a:p>
                <a:endParaRPr lang="zh-CN" altLang="en-US"/>
              </a:p>
            </p:txBody>
          </p:sp>
          <p:sp>
            <p:nvSpPr>
              <p:cNvPr id="154" name="任意多边形: 形状 153"/>
              <p:cNvSpPr/>
              <p:nvPr/>
            </p:nvSpPr>
            <p:spPr>
              <a:xfrm>
                <a:off x="4553896" y="2434526"/>
                <a:ext cx="492309" cy="283427"/>
              </a:xfrm>
              <a:custGeom>
                <a:avLst/>
                <a:gdLst>
                  <a:gd name="connsiteX0" fmla="*/ 293194 w 492309"/>
                  <a:gd name="connsiteY0" fmla="*/ 283427 h 283427"/>
                  <a:gd name="connsiteX1" fmla="*/ 0 w 492309"/>
                  <a:gd name="connsiteY1" fmla="*/ 114200 h 283427"/>
                  <a:gd name="connsiteX2" fmla="*/ 199138 w 492309"/>
                  <a:gd name="connsiteY2" fmla="*/ 0 h 283427"/>
                  <a:gd name="connsiteX3" fmla="*/ 492309 w 492309"/>
                  <a:gd name="connsiteY3" fmla="*/ 169239 h 283427"/>
                </a:gdLst>
                <a:ahLst/>
                <a:cxnLst>
                  <a:cxn ang="0">
                    <a:pos x="connsiteX0" y="connsiteY0"/>
                  </a:cxn>
                  <a:cxn ang="0">
                    <a:pos x="connsiteX1" y="connsiteY1"/>
                  </a:cxn>
                  <a:cxn ang="0">
                    <a:pos x="connsiteX2" y="connsiteY2"/>
                  </a:cxn>
                  <a:cxn ang="0">
                    <a:pos x="connsiteX3" y="connsiteY3"/>
                  </a:cxn>
                </a:cxnLst>
                <a:rect l="l" t="t" r="r" b="b"/>
                <a:pathLst>
                  <a:path w="492309" h="283427">
                    <a:moveTo>
                      <a:pt x="293194" y="283427"/>
                    </a:moveTo>
                    <a:lnTo>
                      <a:pt x="0" y="114200"/>
                    </a:lnTo>
                    <a:lnTo>
                      <a:pt x="199138" y="0"/>
                    </a:lnTo>
                    <a:lnTo>
                      <a:pt x="492309" y="169239"/>
                    </a:lnTo>
                    <a:close/>
                  </a:path>
                </a:pathLst>
              </a:custGeom>
              <a:solidFill>
                <a:srgbClr val="3E3D43"/>
              </a:solidFill>
              <a:ln w="872" cap="flat">
                <a:noFill/>
                <a:prstDash val="solid"/>
                <a:miter/>
              </a:ln>
            </p:spPr>
            <p:txBody>
              <a:bodyPr rtlCol="0" anchor="ctr"/>
              <a:lstStyle/>
              <a:p>
                <a:endParaRPr lang="zh-CN" altLang="en-US"/>
              </a:p>
            </p:txBody>
          </p:sp>
          <p:sp>
            <p:nvSpPr>
              <p:cNvPr id="155" name="任意多边形: 形状 154"/>
              <p:cNvSpPr/>
              <p:nvPr/>
            </p:nvSpPr>
            <p:spPr>
              <a:xfrm>
                <a:off x="4847067" y="2603753"/>
                <a:ext cx="199150" cy="169701"/>
              </a:xfrm>
              <a:custGeom>
                <a:avLst/>
                <a:gdLst>
                  <a:gd name="connsiteX0" fmla="*/ 199151 w 199150"/>
                  <a:gd name="connsiteY0" fmla="*/ 0 h 169701"/>
                  <a:gd name="connsiteX1" fmla="*/ 199151 w 199150"/>
                  <a:gd name="connsiteY1" fmla="*/ 55502 h 169701"/>
                  <a:gd name="connsiteX2" fmla="*/ 0 w 199150"/>
                  <a:gd name="connsiteY2" fmla="*/ 169702 h 169701"/>
                  <a:gd name="connsiteX3" fmla="*/ 0 w 199150"/>
                  <a:gd name="connsiteY3" fmla="*/ 114200 h 169701"/>
                </a:gdLst>
                <a:ahLst/>
                <a:cxnLst>
                  <a:cxn ang="0">
                    <a:pos x="connsiteX0" y="connsiteY0"/>
                  </a:cxn>
                  <a:cxn ang="0">
                    <a:pos x="connsiteX1" y="connsiteY1"/>
                  </a:cxn>
                  <a:cxn ang="0">
                    <a:pos x="connsiteX2" y="connsiteY2"/>
                  </a:cxn>
                  <a:cxn ang="0">
                    <a:pos x="connsiteX3" y="connsiteY3"/>
                  </a:cxn>
                </a:cxnLst>
                <a:rect l="l" t="t" r="r" b="b"/>
                <a:pathLst>
                  <a:path w="199150" h="169701">
                    <a:moveTo>
                      <a:pt x="199151" y="0"/>
                    </a:moveTo>
                    <a:lnTo>
                      <a:pt x="199151" y="55502"/>
                    </a:lnTo>
                    <a:lnTo>
                      <a:pt x="0" y="169702"/>
                    </a:lnTo>
                    <a:lnTo>
                      <a:pt x="0" y="114200"/>
                    </a:lnTo>
                    <a:close/>
                  </a:path>
                </a:pathLst>
              </a:custGeom>
              <a:solidFill>
                <a:srgbClr val="1D1D1F"/>
              </a:solidFill>
              <a:ln w="872" cap="flat">
                <a:noFill/>
                <a:prstDash val="solid"/>
                <a:miter/>
              </a:ln>
            </p:spPr>
            <p:txBody>
              <a:bodyPr rtlCol="0" anchor="ctr"/>
              <a:lstStyle/>
              <a:p>
                <a:endParaRPr lang="zh-CN" altLang="en-US"/>
              </a:p>
            </p:txBody>
          </p:sp>
          <p:sp>
            <p:nvSpPr>
              <p:cNvPr id="156" name="任意多边形: 形状 155"/>
              <p:cNvSpPr/>
              <p:nvPr/>
            </p:nvSpPr>
            <p:spPr>
              <a:xfrm>
                <a:off x="4412717" y="2370174"/>
                <a:ext cx="1015006" cy="845777"/>
              </a:xfrm>
              <a:custGeom>
                <a:avLst/>
                <a:gdLst>
                  <a:gd name="connsiteX0" fmla="*/ 830074 w 1015006"/>
                  <a:gd name="connsiteY0" fmla="*/ 25274 h 845778"/>
                  <a:gd name="connsiteX1" fmla="*/ 698069 w 1015006"/>
                  <a:gd name="connsiteY1" fmla="*/ 12432 h 845778"/>
                  <a:gd name="connsiteX2" fmla="*/ 54126 w 1015006"/>
                  <a:gd name="connsiteY2" fmla="*/ 384147 h 845778"/>
                  <a:gd name="connsiteX3" fmla="*/ 54466 w 1015006"/>
                  <a:gd name="connsiteY3" fmla="*/ 383978 h 845778"/>
                  <a:gd name="connsiteX4" fmla="*/ 1 w 1015006"/>
                  <a:gd name="connsiteY4" fmla="*/ 502357 h 845778"/>
                  <a:gd name="connsiteX5" fmla="*/ 184932 w 1015006"/>
                  <a:gd name="connsiteY5" fmla="*/ 820526 h 845778"/>
                  <a:gd name="connsiteX6" fmla="*/ 319788 w 1015006"/>
                  <a:gd name="connsiteY6" fmla="*/ 831567 h 845778"/>
                  <a:gd name="connsiteX7" fmla="*/ 316949 w 1015006"/>
                  <a:gd name="connsiteY7" fmla="*/ 833378 h 845778"/>
                  <a:gd name="connsiteX8" fmla="*/ 960880 w 1015006"/>
                  <a:gd name="connsiteY8" fmla="*/ 461663 h 845778"/>
                  <a:gd name="connsiteX9" fmla="*/ 1015006 w 1015006"/>
                  <a:gd name="connsiteY9" fmla="*/ 343453 h 845778"/>
                  <a:gd name="connsiteX10" fmla="*/ 830063 w 1015006"/>
                  <a:gd name="connsiteY10" fmla="*/ 25274 h 845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5006" h="845778">
                    <a:moveTo>
                      <a:pt x="830074" y="25274"/>
                    </a:moveTo>
                    <a:cubicBezTo>
                      <a:pt x="778504" y="-4296"/>
                      <a:pt x="731791" y="-7029"/>
                      <a:pt x="698069" y="12432"/>
                    </a:cubicBezTo>
                    <a:lnTo>
                      <a:pt x="54126" y="384147"/>
                    </a:lnTo>
                    <a:lnTo>
                      <a:pt x="54466" y="383978"/>
                    </a:lnTo>
                    <a:cubicBezTo>
                      <a:pt x="20961" y="403122"/>
                      <a:pt x="171" y="444066"/>
                      <a:pt x="1" y="502357"/>
                    </a:cubicBezTo>
                    <a:cubicBezTo>
                      <a:pt x="-338" y="619324"/>
                      <a:pt x="82462" y="761772"/>
                      <a:pt x="184932" y="820526"/>
                    </a:cubicBezTo>
                    <a:cubicBezTo>
                      <a:pt x="237983" y="850955"/>
                      <a:pt x="285853" y="852935"/>
                      <a:pt x="319788" y="831567"/>
                    </a:cubicBezTo>
                    <a:cubicBezTo>
                      <a:pt x="318837" y="832171"/>
                      <a:pt x="317921" y="832816"/>
                      <a:pt x="316949" y="833378"/>
                    </a:cubicBezTo>
                    <a:lnTo>
                      <a:pt x="960880" y="461663"/>
                    </a:lnTo>
                    <a:cubicBezTo>
                      <a:pt x="994178" y="442439"/>
                      <a:pt x="1014836" y="401553"/>
                      <a:pt x="1015006" y="343453"/>
                    </a:cubicBezTo>
                    <a:cubicBezTo>
                      <a:pt x="1015345" y="226486"/>
                      <a:pt x="932545" y="84039"/>
                      <a:pt x="830063" y="25274"/>
                    </a:cubicBezTo>
                    <a:close/>
                  </a:path>
                </a:pathLst>
              </a:custGeom>
              <a:solidFill>
                <a:srgbClr val="1D1D1F"/>
              </a:solidFill>
              <a:ln w="872" cap="flat">
                <a:noFill/>
                <a:prstDash val="solid"/>
                <a:miter/>
              </a:ln>
            </p:spPr>
            <p:txBody>
              <a:bodyPr rtlCol="0" anchor="ctr"/>
              <a:lstStyle/>
              <a:p>
                <a:endParaRPr lang="zh-CN" altLang="en-US"/>
              </a:p>
            </p:txBody>
          </p:sp>
          <p:sp>
            <p:nvSpPr>
              <p:cNvPr id="157" name="任意多边形: 形状 156"/>
              <p:cNvSpPr/>
              <p:nvPr/>
            </p:nvSpPr>
            <p:spPr>
              <a:xfrm>
                <a:off x="4466844" y="2370170"/>
                <a:ext cx="775935" cy="396983"/>
              </a:xfrm>
              <a:custGeom>
                <a:avLst/>
                <a:gdLst>
                  <a:gd name="connsiteX0" fmla="*/ 0 w 775936"/>
                  <a:gd name="connsiteY0" fmla="*/ 384152 h 396983"/>
                  <a:gd name="connsiteX1" fmla="*/ 643932 w 775936"/>
                  <a:gd name="connsiteY1" fmla="*/ 12437 h 396983"/>
                  <a:gd name="connsiteX2" fmla="*/ 775937 w 775936"/>
                  <a:gd name="connsiteY2" fmla="*/ 25279 h 396983"/>
                  <a:gd name="connsiteX3" fmla="*/ 132017 w 775936"/>
                  <a:gd name="connsiteY3" fmla="*/ 396984 h 396983"/>
                  <a:gd name="connsiteX4" fmla="*/ 12 w 775936"/>
                  <a:gd name="connsiteY4" fmla="*/ 384152 h 396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936" h="396983">
                    <a:moveTo>
                      <a:pt x="0" y="384152"/>
                    </a:moveTo>
                    <a:lnTo>
                      <a:pt x="643932" y="12437"/>
                    </a:lnTo>
                    <a:cubicBezTo>
                      <a:pt x="677675" y="-7036"/>
                      <a:pt x="724377" y="-4291"/>
                      <a:pt x="775937" y="25279"/>
                    </a:cubicBezTo>
                    <a:lnTo>
                      <a:pt x="132017" y="396984"/>
                    </a:lnTo>
                    <a:cubicBezTo>
                      <a:pt x="80459" y="367425"/>
                      <a:pt x="33743" y="364681"/>
                      <a:pt x="12" y="384152"/>
                    </a:cubicBezTo>
                    <a:close/>
                  </a:path>
                </a:pathLst>
              </a:custGeom>
              <a:solidFill>
                <a:srgbClr val="3E3D43"/>
              </a:solidFill>
              <a:ln w="872" cap="flat">
                <a:noFill/>
                <a:prstDash val="solid"/>
                <a:miter/>
              </a:ln>
            </p:spPr>
            <p:txBody>
              <a:bodyPr rtlCol="0" anchor="ctr"/>
              <a:lstStyle/>
              <a:p>
                <a:endParaRPr lang="zh-CN" altLang="en-US"/>
              </a:p>
            </p:txBody>
          </p:sp>
          <p:sp>
            <p:nvSpPr>
              <p:cNvPr id="158" name="任意多边形: 形状 157"/>
              <p:cNvSpPr/>
              <p:nvPr/>
            </p:nvSpPr>
            <p:spPr>
              <a:xfrm>
                <a:off x="4598849" y="2395449"/>
                <a:ext cx="828875" cy="808104"/>
              </a:xfrm>
              <a:custGeom>
                <a:avLst/>
                <a:gdLst>
                  <a:gd name="connsiteX0" fmla="*/ 774749 w 828875"/>
                  <a:gd name="connsiteY0" fmla="*/ 436389 h 808103"/>
                  <a:gd name="connsiteX1" fmla="*/ 130817 w 828875"/>
                  <a:gd name="connsiteY1" fmla="*/ 808104 h 808103"/>
                  <a:gd name="connsiteX2" fmla="*/ 184943 w 828875"/>
                  <a:gd name="connsiteY2" fmla="*/ 689896 h 808103"/>
                  <a:gd name="connsiteX3" fmla="*/ 0 w 828875"/>
                  <a:gd name="connsiteY3" fmla="*/ 371727 h 808103"/>
                  <a:gd name="connsiteX4" fmla="*/ 643942 w 828875"/>
                  <a:gd name="connsiteY4" fmla="*/ 0 h 808103"/>
                  <a:gd name="connsiteX5" fmla="*/ 828874 w 828875"/>
                  <a:gd name="connsiteY5" fmla="*/ 318169 h 808103"/>
                  <a:gd name="connsiteX6" fmla="*/ 774749 w 828875"/>
                  <a:gd name="connsiteY6" fmla="*/ 436389 h 808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8875" h="808103">
                    <a:moveTo>
                      <a:pt x="774749" y="436389"/>
                    </a:moveTo>
                    <a:lnTo>
                      <a:pt x="130817" y="808104"/>
                    </a:lnTo>
                    <a:cubicBezTo>
                      <a:pt x="164119" y="788882"/>
                      <a:pt x="184773" y="748007"/>
                      <a:pt x="184943" y="689896"/>
                    </a:cubicBezTo>
                    <a:cubicBezTo>
                      <a:pt x="185282" y="572941"/>
                      <a:pt x="102482" y="430482"/>
                      <a:pt x="0" y="371727"/>
                    </a:cubicBezTo>
                    <a:lnTo>
                      <a:pt x="643942" y="0"/>
                    </a:lnTo>
                    <a:cubicBezTo>
                      <a:pt x="746403" y="58765"/>
                      <a:pt x="829203" y="201213"/>
                      <a:pt x="828874" y="318169"/>
                    </a:cubicBezTo>
                    <a:cubicBezTo>
                      <a:pt x="828705" y="376290"/>
                      <a:pt x="808058" y="417165"/>
                      <a:pt x="774749" y="436389"/>
                    </a:cubicBezTo>
                    <a:close/>
                  </a:path>
                </a:pathLst>
              </a:custGeom>
              <a:solidFill>
                <a:srgbClr val="1D1D1F"/>
              </a:solidFill>
              <a:ln w="872" cap="flat">
                <a:noFill/>
                <a:prstDash val="solid"/>
                <a:miter/>
              </a:ln>
            </p:spPr>
            <p:txBody>
              <a:bodyPr rtlCol="0" anchor="ctr"/>
              <a:lstStyle/>
              <a:p>
                <a:endParaRPr lang="zh-CN" altLang="en-US"/>
              </a:p>
            </p:txBody>
          </p:sp>
          <p:sp>
            <p:nvSpPr>
              <p:cNvPr id="159" name="任意多边形: 形状 158"/>
              <p:cNvSpPr/>
              <p:nvPr/>
            </p:nvSpPr>
            <p:spPr>
              <a:xfrm>
                <a:off x="4412732" y="2741885"/>
                <a:ext cx="371063" cy="474112"/>
              </a:xfrm>
              <a:custGeom>
                <a:avLst/>
                <a:gdLst>
                  <a:gd name="connsiteX0" fmla="*/ 186120 w 371063"/>
                  <a:gd name="connsiteY0" fmla="*/ 25279 h 474112"/>
                  <a:gd name="connsiteX1" fmla="*/ 371062 w 371063"/>
                  <a:gd name="connsiteY1" fmla="*/ 343460 h 474112"/>
                  <a:gd name="connsiteX2" fmla="*/ 184920 w 371063"/>
                  <a:gd name="connsiteY2" fmla="*/ 448838 h 474112"/>
                  <a:gd name="connsiteX3" fmla="*/ 1 w 371063"/>
                  <a:gd name="connsiteY3" fmla="*/ 130658 h 474112"/>
                  <a:gd name="connsiteX4" fmla="*/ 186131 w 371063"/>
                  <a:gd name="connsiteY4" fmla="*/ 25279 h 474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063" h="474112">
                    <a:moveTo>
                      <a:pt x="186120" y="25279"/>
                    </a:moveTo>
                    <a:cubicBezTo>
                      <a:pt x="288602" y="84045"/>
                      <a:pt x="371390" y="226504"/>
                      <a:pt x="371062" y="343460"/>
                    </a:cubicBezTo>
                    <a:cubicBezTo>
                      <a:pt x="370723" y="460428"/>
                      <a:pt x="287392" y="507591"/>
                      <a:pt x="184920" y="448838"/>
                    </a:cubicBezTo>
                    <a:cubicBezTo>
                      <a:pt x="82462" y="390072"/>
                      <a:pt x="-338" y="247614"/>
                      <a:pt x="1" y="130658"/>
                    </a:cubicBezTo>
                    <a:cubicBezTo>
                      <a:pt x="329" y="13691"/>
                      <a:pt x="83672" y="-33486"/>
                      <a:pt x="186131" y="25279"/>
                    </a:cubicBezTo>
                    <a:close/>
                  </a:path>
                </a:pathLst>
              </a:custGeom>
              <a:solidFill>
                <a:srgbClr val="2E2E30"/>
              </a:solidFill>
              <a:ln w="872" cap="flat">
                <a:noFill/>
                <a:prstDash val="solid"/>
                <a:miter/>
              </a:ln>
            </p:spPr>
            <p:txBody>
              <a:bodyPr rtlCol="0" anchor="ctr"/>
              <a:lstStyle/>
              <a:p>
                <a:endParaRPr lang="zh-CN" altLang="en-US"/>
              </a:p>
            </p:txBody>
          </p:sp>
          <p:sp>
            <p:nvSpPr>
              <p:cNvPr id="160" name="任意多边形: 形状 159"/>
              <p:cNvSpPr/>
              <p:nvPr/>
            </p:nvSpPr>
            <p:spPr>
              <a:xfrm>
                <a:off x="4057505" y="2569488"/>
                <a:ext cx="681812" cy="589685"/>
              </a:xfrm>
              <a:custGeom>
                <a:avLst/>
                <a:gdLst>
                  <a:gd name="connsiteX0" fmla="*/ 141518 w 681812"/>
                  <a:gd name="connsiteY0" fmla="*/ 19221 h 589685"/>
                  <a:gd name="connsiteX1" fmla="*/ 1 w 681812"/>
                  <a:gd name="connsiteY1" fmla="*/ 99322 h 589685"/>
                  <a:gd name="connsiteX2" fmla="*/ 140602 w 681812"/>
                  <a:gd name="connsiteY2" fmla="*/ 341241 h 589685"/>
                  <a:gd name="connsiteX3" fmla="*/ 282120 w 681812"/>
                  <a:gd name="connsiteY3" fmla="*/ 261129 h 589685"/>
                  <a:gd name="connsiteX4" fmla="*/ 141518 w 681812"/>
                  <a:gd name="connsiteY4" fmla="*/ 19221 h 589685"/>
                  <a:gd name="connsiteX5" fmla="*/ 541210 w 681812"/>
                  <a:gd name="connsiteY5" fmla="*/ 248433 h 589685"/>
                  <a:gd name="connsiteX6" fmla="*/ 399692 w 681812"/>
                  <a:gd name="connsiteY6" fmla="*/ 328546 h 589685"/>
                  <a:gd name="connsiteX7" fmla="*/ 540294 w 681812"/>
                  <a:gd name="connsiteY7" fmla="*/ 570465 h 589685"/>
                  <a:gd name="connsiteX8" fmla="*/ 681812 w 681812"/>
                  <a:gd name="connsiteY8" fmla="*/ 490353 h 589685"/>
                  <a:gd name="connsiteX9" fmla="*/ 541210 w 681812"/>
                  <a:gd name="connsiteY9" fmla="*/ 248433 h 589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1812" h="589685">
                    <a:moveTo>
                      <a:pt x="141518" y="19221"/>
                    </a:moveTo>
                    <a:cubicBezTo>
                      <a:pt x="63617" y="-25460"/>
                      <a:pt x="250" y="10411"/>
                      <a:pt x="1" y="99322"/>
                    </a:cubicBezTo>
                    <a:cubicBezTo>
                      <a:pt x="-259" y="188245"/>
                      <a:pt x="62700" y="296560"/>
                      <a:pt x="140602" y="341241"/>
                    </a:cubicBezTo>
                    <a:cubicBezTo>
                      <a:pt x="218516" y="385923"/>
                      <a:pt x="281871" y="350051"/>
                      <a:pt x="282120" y="261129"/>
                    </a:cubicBezTo>
                    <a:cubicBezTo>
                      <a:pt x="282380" y="172206"/>
                      <a:pt x="219432" y="63902"/>
                      <a:pt x="141518" y="19221"/>
                    </a:cubicBezTo>
                    <a:moveTo>
                      <a:pt x="541210" y="248433"/>
                    </a:moveTo>
                    <a:cubicBezTo>
                      <a:pt x="463308" y="203764"/>
                      <a:pt x="399941" y="239623"/>
                      <a:pt x="399692" y="328546"/>
                    </a:cubicBezTo>
                    <a:cubicBezTo>
                      <a:pt x="399432" y="417469"/>
                      <a:pt x="462380" y="525783"/>
                      <a:pt x="540294" y="570465"/>
                    </a:cubicBezTo>
                    <a:cubicBezTo>
                      <a:pt x="618195" y="615147"/>
                      <a:pt x="681563" y="579274"/>
                      <a:pt x="681812" y="490353"/>
                    </a:cubicBezTo>
                    <a:cubicBezTo>
                      <a:pt x="682072" y="401430"/>
                      <a:pt x="619123" y="293126"/>
                      <a:pt x="541210" y="248433"/>
                    </a:cubicBezTo>
                  </a:path>
                </a:pathLst>
              </a:custGeom>
              <a:solidFill>
                <a:srgbClr val="E0E0E2"/>
              </a:solidFill>
              <a:ln w="872" cap="flat">
                <a:noFill/>
                <a:prstDash val="solid"/>
                <a:miter/>
              </a:ln>
            </p:spPr>
            <p:txBody>
              <a:bodyPr rtlCol="0" anchor="ctr"/>
              <a:lstStyle/>
              <a:p>
                <a:endParaRPr lang="zh-CN" altLang="en-US"/>
              </a:p>
            </p:txBody>
          </p:sp>
        </p:grpSp>
      </p:grpSp>
      <p:grpSp>
        <p:nvGrpSpPr>
          <p:cNvPr id="4" name="组合 3"/>
          <p:cNvGrpSpPr/>
          <p:nvPr/>
        </p:nvGrpSpPr>
        <p:grpSpPr>
          <a:xfrm>
            <a:off x="4059924" y="1454246"/>
            <a:ext cx="4487545" cy="718185"/>
            <a:chOff x="5974449" y="1454246"/>
            <a:chExt cx="4487545" cy="718185"/>
          </a:xfrm>
        </p:grpSpPr>
        <p:sp>
          <p:nvSpPr>
            <p:cNvPr id="163" name="文本框 162"/>
            <p:cNvSpPr txBox="1"/>
            <p:nvPr/>
          </p:nvSpPr>
          <p:spPr>
            <a:xfrm>
              <a:off x="5974449" y="1465676"/>
              <a:ext cx="1343660" cy="706755"/>
            </a:xfrm>
            <a:prstGeom prst="rect">
              <a:avLst/>
            </a:prstGeom>
            <a:noFill/>
          </p:spPr>
          <p:txBody>
            <a:bodyPr wrap="none" rtlCol="0">
              <a:spAutoFit/>
            </a:bodyPr>
            <a:lstStyle/>
            <a:p>
              <a:pPr algn="ctr"/>
              <a:r>
                <a:rPr lang="zh-CN" altLang="en-US" sz="4000" dirty="0">
                  <a:solidFill>
                    <a:schemeClr val="bg1"/>
                  </a:solidFill>
                  <a:latin typeface="+mj-ea"/>
                  <a:ea typeface="+mj-ea"/>
                </a:rPr>
                <a:t>事</a:t>
              </a:r>
              <a:r>
                <a:rPr lang="en-US" altLang="zh-CN" sz="4000" dirty="0">
                  <a:solidFill>
                    <a:schemeClr val="bg1"/>
                  </a:solidFill>
                  <a:latin typeface="+mj-ea"/>
                  <a:ea typeface="+mj-ea"/>
                </a:rPr>
                <a:t> </a:t>
              </a:r>
              <a:r>
                <a:rPr lang="zh-CN" altLang="en-US" sz="4000" dirty="0">
                  <a:solidFill>
                    <a:schemeClr val="bg1"/>
                  </a:solidFill>
                  <a:latin typeface="+mj-ea"/>
                  <a:ea typeface="+mj-ea"/>
                </a:rPr>
                <a:t>前</a:t>
              </a:r>
              <a:endParaRPr lang="zh-CN" altLang="en-US" sz="4000" dirty="0">
                <a:solidFill>
                  <a:schemeClr val="bg1"/>
                </a:solidFill>
                <a:latin typeface="+mj-ea"/>
                <a:ea typeface="+mj-ea"/>
              </a:endParaRPr>
            </a:p>
          </p:txBody>
        </p:sp>
        <p:sp>
          <p:nvSpPr>
            <p:cNvPr id="166" name="文本框 165"/>
            <p:cNvSpPr txBox="1"/>
            <p:nvPr/>
          </p:nvSpPr>
          <p:spPr>
            <a:xfrm>
              <a:off x="7869289" y="1454246"/>
              <a:ext cx="2592705" cy="645795"/>
            </a:xfrm>
            <a:prstGeom prst="rect">
              <a:avLst/>
            </a:prstGeom>
            <a:noFill/>
          </p:spPr>
          <p:txBody>
            <a:bodyPr wrap="square" lIns="0" tIns="0" rIns="0" bIns="0" rtlCol="0">
              <a:spAutoFit/>
            </a:bodyPr>
            <a:lstStyle/>
            <a:p>
              <a:pPr>
                <a:lnSpc>
                  <a:spcPct val="150000"/>
                </a:lnSpc>
              </a:pPr>
              <a:r>
                <a:rPr lang="zh-CN" altLang="en-US" sz="1400" dirty="0">
                  <a:solidFill>
                    <a:schemeClr val="bg1"/>
                  </a:solidFill>
                  <a:latin typeface="微软雅黑 Light" panose="020B0502040204020203" pitchFamily="34" charset="-122"/>
                  <a:ea typeface="微软雅黑 Light" panose="020B0502040204020203" pitchFamily="34" charset="-122"/>
                </a:rPr>
                <a:t>以咨询和宣防为抓手，重点甄别潜在受害者与易受骗群体</a:t>
              </a:r>
              <a:endParaRPr lang="zh-CN" altLang="en-US" sz="1400" dirty="0">
                <a:solidFill>
                  <a:schemeClr val="bg1"/>
                </a:solidFill>
                <a:latin typeface="微软雅黑 Light" panose="020B0502040204020203" pitchFamily="34" charset="-122"/>
                <a:ea typeface="微软雅黑 Light" panose="020B0502040204020203" pitchFamily="34" charset="-122"/>
              </a:endParaRPr>
            </a:p>
          </p:txBody>
        </p:sp>
        <p:cxnSp>
          <p:nvCxnSpPr>
            <p:cNvPr id="169" name="直接连接符 168"/>
            <p:cNvCxnSpPr/>
            <p:nvPr/>
          </p:nvCxnSpPr>
          <p:spPr>
            <a:xfrm>
              <a:off x="7501480" y="1582898"/>
              <a:ext cx="0" cy="473442"/>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5" name="组合 4"/>
          <p:cNvGrpSpPr/>
          <p:nvPr/>
        </p:nvGrpSpPr>
        <p:grpSpPr>
          <a:xfrm>
            <a:off x="4059924" y="3063627"/>
            <a:ext cx="4304030" cy="718185"/>
            <a:chOff x="5974449" y="3063627"/>
            <a:chExt cx="4304030" cy="718185"/>
          </a:xfrm>
        </p:grpSpPr>
        <p:sp>
          <p:nvSpPr>
            <p:cNvPr id="164" name="文本框 163"/>
            <p:cNvSpPr txBox="1"/>
            <p:nvPr/>
          </p:nvSpPr>
          <p:spPr>
            <a:xfrm>
              <a:off x="5974449" y="3075057"/>
              <a:ext cx="1343660" cy="706755"/>
            </a:xfrm>
            <a:prstGeom prst="rect">
              <a:avLst/>
            </a:prstGeom>
            <a:noFill/>
          </p:spPr>
          <p:txBody>
            <a:bodyPr wrap="none" rtlCol="0">
              <a:spAutoFit/>
            </a:bodyPr>
            <a:lstStyle/>
            <a:p>
              <a:pPr algn="ctr"/>
              <a:r>
                <a:rPr lang="zh-CN" altLang="en-US" sz="4000" dirty="0">
                  <a:solidFill>
                    <a:schemeClr val="bg1"/>
                  </a:solidFill>
                  <a:latin typeface="+mj-ea"/>
                  <a:ea typeface="+mj-ea"/>
                </a:rPr>
                <a:t>事</a:t>
              </a:r>
              <a:r>
                <a:rPr lang="en-US" altLang="zh-CN" sz="4000" dirty="0">
                  <a:solidFill>
                    <a:schemeClr val="bg1"/>
                  </a:solidFill>
                  <a:latin typeface="+mj-ea"/>
                  <a:ea typeface="+mj-ea"/>
                </a:rPr>
                <a:t> </a:t>
              </a:r>
              <a:r>
                <a:rPr lang="zh-CN" altLang="en-US" sz="4000" dirty="0">
                  <a:solidFill>
                    <a:schemeClr val="bg1"/>
                  </a:solidFill>
                  <a:latin typeface="+mj-ea"/>
                  <a:ea typeface="+mj-ea"/>
                </a:rPr>
                <a:t>中</a:t>
              </a:r>
              <a:endParaRPr lang="zh-CN" altLang="en-US" sz="4000" dirty="0">
                <a:solidFill>
                  <a:schemeClr val="bg1"/>
                </a:solidFill>
                <a:latin typeface="+mj-ea"/>
                <a:ea typeface="+mj-ea"/>
              </a:endParaRPr>
            </a:p>
          </p:txBody>
        </p:sp>
        <p:sp>
          <p:nvSpPr>
            <p:cNvPr id="167" name="文本框 166"/>
            <p:cNvSpPr txBox="1"/>
            <p:nvPr/>
          </p:nvSpPr>
          <p:spPr>
            <a:xfrm>
              <a:off x="7869289" y="3063627"/>
              <a:ext cx="2409190" cy="645795"/>
            </a:xfrm>
            <a:prstGeom prst="rect">
              <a:avLst/>
            </a:prstGeom>
            <a:noFill/>
          </p:spPr>
          <p:txBody>
            <a:bodyPr wrap="square" lIns="0" tIns="0" rIns="0" bIns="0" rtlCol="0">
              <a:spAutoFit/>
            </a:bodyPr>
            <a:lstStyle/>
            <a:p>
              <a:pPr>
                <a:lnSpc>
                  <a:spcPct val="150000"/>
                </a:lnSpc>
              </a:pPr>
              <a:r>
                <a:rPr lang="zh-CN" altLang="en-US" sz="1400" dirty="0">
                  <a:solidFill>
                    <a:schemeClr val="bg1"/>
                  </a:solidFill>
                  <a:latin typeface="微软雅黑 Light" panose="020B0502040204020203" pitchFamily="34" charset="-122"/>
                  <a:ea typeface="微软雅黑 Light" panose="020B0502040204020203" pitchFamily="34" charset="-122"/>
                </a:rPr>
                <a:t>依托“线上联席办”等实现快速止付冻结和劝阻潜在受害人</a:t>
              </a:r>
              <a:endParaRPr lang="zh-CN" altLang="en-US" sz="1400" dirty="0">
                <a:solidFill>
                  <a:schemeClr val="bg1"/>
                </a:solidFill>
                <a:latin typeface="微软雅黑 Light" panose="020B0502040204020203" pitchFamily="34" charset="-122"/>
                <a:ea typeface="微软雅黑 Light" panose="020B0502040204020203" pitchFamily="34" charset="-122"/>
              </a:endParaRPr>
            </a:p>
          </p:txBody>
        </p:sp>
        <p:cxnSp>
          <p:nvCxnSpPr>
            <p:cNvPr id="170" name="直接连接符 169"/>
            <p:cNvCxnSpPr/>
            <p:nvPr/>
          </p:nvCxnSpPr>
          <p:spPr>
            <a:xfrm>
              <a:off x="7501480" y="3192279"/>
              <a:ext cx="0" cy="473442"/>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4059924" y="4688055"/>
            <a:ext cx="4486910" cy="718185"/>
            <a:chOff x="5974449" y="4688055"/>
            <a:chExt cx="4486910" cy="718185"/>
          </a:xfrm>
        </p:grpSpPr>
        <p:sp>
          <p:nvSpPr>
            <p:cNvPr id="165" name="文本框 164"/>
            <p:cNvSpPr txBox="1"/>
            <p:nvPr/>
          </p:nvSpPr>
          <p:spPr>
            <a:xfrm>
              <a:off x="5974449" y="4699485"/>
              <a:ext cx="1343660" cy="706755"/>
            </a:xfrm>
            <a:prstGeom prst="rect">
              <a:avLst/>
            </a:prstGeom>
            <a:noFill/>
          </p:spPr>
          <p:txBody>
            <a:bodyPr wrap="none" rtlCol="0">
              <a:spAutoFit/>
            </a:bodyPr>
            <a:lstStyle/>
            <a:p>
              <a:pPr algn="ctr"/>
              <a:r>
                <a:rPr lang="zh-CN" altLang="en-US" sz="4000" dirty="0">
                  <a:solidFill>
                    <a:schemeClr val="bg1"/>
                  </a:solidFill>
                  <a:latin typeface="+mj-ea"/>
                  <a:ea typeface="+mj-ea"/>
                </a:rPr>
                <a:t>事</a:t>
              </a:r>
              <a:r>
                <a:rPr lang="en-US" altLang="zh-CN" sz="4000" dirty="0">
                  <a:solidFill>
                    <a:schemeClr val="bg1"/>
                  </a:solidFill>
                  <a:latin typeface="+mj-ea"/>
                  <a:ea typeface="+mj-ea"/>
                </a:rPr>
                <a:t> </a:t>
              </a:r>
              <a:r>
                <a:rPr lang="zh-CN" altLang="en-US" sz="4000" dirty="0">
                  <a:solidFill>
                    <a:schemeClr val="bg1"/>
                  </a:solidFill>
                  <a:latin typeface="+mj-ea"/>
                  <a:ea typeface="+mj-ea"/>
                </a:rPr>
                <a:t>后</a:t>
              </a:r>
              <a:endParaRPr lang="zh-CN" altLang="en-US" sz="4000" dirty="0">
                <a:solidFill>
                  <a:schemeClr val="bg1"/>
                </a:solidFill>
                <a:latin typeface="+mj-ea"/>
                <a:ea typeface="+mj-ea"/>
              </a:endParaRPr>
            </a:p>
          </p:txBody>
        </p:sp>
        <p:sp>
          <p:nvSpPr>
            <p:cNvPr id="168" name="文本框 167"/>
            <p:cNvSpPr txBox="1"/>
            <p:nvPr/>
          </p:nvSpPr>
          <p:spPr>
            <a:xfrm>
              <a:off x="7869289" y="4688055"/>
              <a:ext cx="2592070" cy="645795"/>
            </a:xfrm>
            <a:prstGeom prst="rect">
              <a:avLst/>
            </a:prstGeom>
            <a:noFill/>
          </p:spPr>
          <p:txBody>
            <a:bodyPr wrap="square" lIns="0" tIns="0" rIns="0" bIns="0" rtlCol="0">
              <a:spAutoFit/>
            </a:bodyPr>
            <a:lstStyle/>
            <a:p>
              <a:pPr>
                <a:lnSpc>
                  <a:spcPct val="150000"/>
                </a:lnSpc>
              </a:pPr>
              <a:r>
                <a:rPr lang="zh-CN" altLang="en-US" sz="1400" dirty="0">
                  <a:solidFill>
                    <a:schemeClr val="bg1"/>
                  </a:solidFill>
                  <a:latin typeface="微软雅黑 Light" panose="020B0502040204020203" pitchFamily="34" charset="-122"/>
                  <a:ea typeface="微软雅黑 Light" panose="020B0502040204020203" pitchFamily="34" charset="-122"/>
                </a:rPr>
                <a:t>赋能侦查打击，清理黑灰产业，铲除犯罪土壤。</a:t>
              </a:r>
              <a:endParaRPr lang="zh-CN" altLang="en-US" sz="1400" dirty="0">
                <a:solidFill>
                  <a:schemeClr val="bg1"/>
                </a:solidFill>
                <a:latin typeface="微软雅黑 Light" panose="020B0502040204020203" pitchFamily="34" charset="-122"/>
                <a:ea typeface="微软雅黑 Light" panose="020B0502040204020203" pitchFamily="34" charset="-122"/>
              </a:endParaRPr>
            </a:p>
          </p:txBody>
        </p:sp>
        <p:cxnSp>
          <p:nvCxnSpPr>
            <p:cNvPr id="171" name="直接连接符 170"/>
            <p:cNvCxnSpPr/>
            <p:nvPr/>
          </p:nvCxnSpPr>
          <p:spPr>
            <a:xfrm>
              <a:off x="7501480" y="4816707"/>
              <a:ext cx="0" cy="473442"/>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75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文本框 162"/>
          <p:cNvSpPr txBox="1"/>
          <p:nvPr/>
        </p:nvSpPr>
        <p:spPr>
          <a:xfrm>
            <a:off x="3723005" y="2826385"/>
            <a:ext cx="1706880" cy="706755"/>
          </a:xfrm>
          <a:prstGeom prst="rect">
            <a:avLst/>
          </a:prstGeom>
          <a:noFill/>
        </p:spPr>
        <p:txBody>
          <a:bodyPr wrap="none" rtlCol="0">
            <a:spAutoFit/>
          </a:bodyPr>
          <a:p>
            <a:pPr algn="ctr"/>
            <a:r>
              <a:rPr lang="zh-CN" altLang="en-US" sz="4000" dirty="0">
                <a:solidFill>
                  <a:schemeClr val="bg1"/>
                </a:solidFill>
                <a:latin typeface="+mj-ea"/>
                <a:ea typeface="+mj-ea"/>
              </a:rPr>
              <a:t>亮点四</a:t>
            </a:r>
            <a:endParaRPr lang="zh-CN" altLang="en-US" sz="4000" dirty="0">
              <a:solidFill>
                <a:schemeClr val="bg1"/>
              </a:solidFill>
              <a:latin typeface="+mj-ea"/>
              <a:ea typeface="+mj-ea"/>
            </a:endParaRPr>
          </a:p>
        </p:txBody>
      </p:sp>
      <p:sp>
        <p:nvSpPr>
          <p:cNvPr id="166" name="文本框 165"/>
          <p:cNvSpPr txBox="1"/>
          <p:nvPr/>
        </p:nvSpPr>
        <p:spPr>
          <a:xfrm>
            <a:off x="5616575" y="2843530"/>
            <a:ext cx="3465195" cy="639445"/>
          </a:xfrm>
          <a:prstGeom prst="rect">
            <a:avLst/>
          </a:prstGeom>
          <a:noFill/>
        </p:spPr>
        <p:txBody>
          <a:bodyPr wrap="square" lIns="0" tIns="0" rIns="0" bIns="0" rtlCol="0">
            <a:spAutoFit/>
          </a:bodyPr>
          <a:p>
            <a:pPr>
              <a:lnSpc>
                <a:spcPct val="130000"/>
              </a:lnSpc>
              <a:spcBef>
                <a:spcPts val="0"/>
              </a:spcBef>
              <a:spcAft>
                <a:spcPts val="0"/>
              </a:spcAft>
            </a:pPr>
            <a:r>
              <a:rPr lang="zh-CN" altLang="en-US" sz="1600" dirty="0">
                <a:solidFill>
                  <a:schemeClr val="bg1"/>
                </a:solidFill>
                <a:latin typeface="微软雅黑 Light" panose="020B0502040204020203" pitchFamily="34" charset="-122"/>
                <a:ea typeface="微软雅黑 Light" panose="020B0502040204020203" pitchFamily="34" charset="-122"/>
              </a:rPr>
              <a:t>构建“反诈侦防</a:t>
            </a:r>
            <a:r>
              <a:rPr lang="zh-CN" altLang="en-US" sz="1600" dirty="0">
                <a:solidFill>
                  <a:srgbClr val="FFC000"/>
                </a:solidFill>
                <a:latin typeface="汉仪力量黑简" panose="00020600040101010101" charset="-122"/>
                <a:ea typeface="汉仪力量黑简" panose="00020600040101010101" charset="-122"/>
              </a:rPr>
              <a:t>一体化</a:t>
            </a:r>
            <a:r>
              <a:rPr lang="zh-CN" altLang="en-US" sz="1600" dirty="0">
                <a:solidFill>
                  <a:schemeClr val="bg1"/>
                </a:solidFill>
                <a:latin typeface="微软雅黑 Light" panose="020B0502040204020203" pitchFamily="34" charset="-122"/>
                <a:ea typeface="微软雅黑 Light" panose="020B0502040204020203" pitchFamily="34" charset="-122"/>
              </a:rPr>
              <a:t>、</a:t>
            </a:r>
            <a:r>
              <a:rPr lang="zh-CN" altLang="en-US" sz="1600" dirty="0">
                <a:solidFill>
                  <a:srgbClr val="FFC000"/>
                </a:solidFill>
                <a:latin typeface="汉仪力量黑简" panose="00020600040101010101" charset="-122"/>
                <a:ea typeface="汉仪力量黑简" panose="00020600040101010101" charset="-122"/>
              </a:rPr>
              <a:t>立体化</a:t>
            </a:r>
            <a:endParaRPr lang="zh-CN" altLang="en-US" sz="1600" dirty="0">
              <a:solidFill>
                <a:schemeClr val="bg1"/>
              </a:solidFill>
              <a:latin typeface="微软雅黑 Light" panose="020B0502040204020203" pitchFamily="34" charset="-122"/>
              <a:ea typeface="微软雅黑 Light" panose="020B0502040204020203" pitchFamily="34" charset="-122"/>
            </a:endParaRPr>
          </a:p>
          <a:p>
            <a:pPr>
              <a:lnSpc>
                <a:spcPct val="130000"/>
              </a:lnSpc>
              <a:spcBef>
                <a:spcPts val="0"/>
              </a:spcBef>
              <a:spcAft>
                <a:spcPts val="0"/>
              </a:spcAft>
            </a:pPr>
            <a:r>
              <a:rPr lang="zh-CN" altLang="en-US" sz="1600" dirty="0">
                <a:solidFill>
                  <a:schemeClr val="bg1"/>
                </a:solidFill>
                <a:latin typeface="微软雅黑 Light" panose="020B0502040204020203" pitchFamily="34" charset="-122"/>
                <a:ea typeface="微软雅黑 Light" panose="020B0502040204020203" pitchFamily="34" charset="-122"/>
              </a:rPr>
              <a:t>应用场景”！</a:t>
            </a:r>
            <a:endParaRPr lang="zh-CN" altLang="en-US" sz="1600" dirty="0">
              <a:solidFill>
                <a:schemeClr val="bg1"/>
              </a:solidFill>
              <a:latin typeface="微软雅黑 Light" panose="020B0502040204020203" pitchFamily="34" charset="-122"/>
              <a:ea typeface="微软雅黑 Light" panose="020B0502040204020203" pitchFamily="34" charset="-122"/>
            </a:endParaRPr>
          </a:p>
        </p:txBody>
      </p:sp>
      <p:cxnSp>
        <p:nvCxnSpPr>
          <p:cNvPr id="169" name="直接连接符 168"/>
          <p:cNvCxnSpPr/>
          <p:nvPr/>
        </p:nvCxnSpPr>
        <p:spPr>
          <a:xfrm>
            <a:off x="5431155" y="2943860"/>
            <a:ext cx="0" cy="47371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hidden="1"/>
          <p:cNvGrpSpPr/>
          <p:nvPr/>
        </p:nvGrpSpPr>
        <p:grpSpPr>
          <a:xfrm>
            <a:off x="5311860" y="1243410"/>
            <a:ext cx="1704077" cy="4418951"/>
            <a:chOff x="5311860" y="1243410"/>
            <a:chExt cx="1704077" cy="4418951"/>
          </a:xfrm>
        </p:grpSpPr>
        <p:sp>
          <p:nvSpPr>
            <p:cNvPr id="94" name="椭圆 93"/>
            <p:cNvSpPr/>
            <p:nvPr/>
          </p:nvSpPr>
          <p:spPr>
            <a:xfrm>
              <a:off x="5326789" y="1243410"/>
              <a:ext cx="1177916" cy="1177916"/>
            </a:xfrm>
            <a:prstGeom prst="ellipse">
              <a:avLst/>
            </a:prstGeom>
            <a:gradFill>
              <a:gsLst>
                <a:gs pos="100000">
                  <a:schemeClr val="bg1"/>
                </a:gs>
                <a:gs pos="36000">
                  <a:schemeClr val="bg1">
                    <a:lumMod val="95000"/>
                  </a:schemeClr>
                </a:gs>
                <a:gs pos="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任意多边形: 形状 94"/>
            <p:cNvSpPr/>
            <p:nvPr/>
          </p:nvSpPr>
          <p:spPr>
            <a:xfrm>
              <a:off x="5494147" y="1541717"/>
              <a:ext cx="876955" cy="654356"/>
            </a:xfrm>
            <a:custGeom>
              <a:avLst/>
              <a:gdLst>
                <a:gd name="connsiteX0" fmla="*/ 1334494 w 1447846"/>
                <a:gd name="connsiteY0" fmla="*/ 244727 h 1080337"/>
                <a:gd name="connsiteX1" fmla="*/ 1253561 w 1447846"/>
                <a:gd name="connsiteY1" fmla="*/ 236855 h 1080337"/>
                <a:gd name="connsiteX2" fmla="*/ 1221482 w 1447846"/>
                <a:gd name="connsiteY2" fmla="*/ 255367 h 1080337"/>
                <a:gd name="connsiteX3" fmla="*/ 1201312 w 1447846"/>
                <a:gd name="connsiteY3" fmla="*/ 246026 h 1080337"/>
                <a:gd name="connsiteX4" fmla="*/ 1097738 w 1447846"/>
                <a:gd name="connsiteY4" fmla="*/ 247021 h 1080337"/>
                <a:gd name="connsiteX5" fmla="*/ 1010195 w 1447846"/>
                <a:gd name="connsiteY5" fmla="*/ 297552 h 1080337"/>
                <a:gd name="connsiteX6" fmla="*/ 1008114 w 1447846"/>
                <a:gd name="connsiteY6" fmla="*/ 286992 h 1080337"/>
                <a:gd name="connsiteX7" fmla="*/ 1015003 w 1447846"/>
                <a:gd name="connsiteY7" fmla="*/ 283016 h 1080337"/>
                <a:gd name="connsiteX8" fmla="*/ 1048180 w 1447846"/>
                <a:gd name="connsiteY8" fmla="*/ 210550 h 1080337"/>
                <a:gd name="connsiteX9" fmla="*/ 934805 w 1447846"/>
                <a:gd name="connsiteY9" fmla="*/ 15492 h 1080337"/>
                <a:gd name="connsiteX10" fmla="*/ 853893 w 1447846"/>
                <a:gd name="connsiteY10" fmla="*/ 7620 h 1080337"/>
                <a:gd name="connsiteX11" fmla="*/ 821814 w 1447846"/>
                <a:gd name="connsiteY11" fmla="*/ 26143 h 1080337"/>
                <a:gd name="connsiteX12" fmla="*/ 820456 w 1447846"/>
                <a:gd name="connsiteY12" fmla="*/ 25409 h 1080337"/>
                <a:gd name="connsiteX13" fmla="*/ 783400 w 1447846"/>
                <a:gd name="connsiteY13" fmla="*/ 10636 h 1080337"/>
                <a:gd name="connsiteX14" fmla="*/ 765867 w 1447846"/>
                <a:gd name="connsiteY14" fmla="*/ 6841 h 1080337"/>
                <a:gd name="connsiteX15" fmla="*/ 741186 w 1447846"/>
                <a:gd name="connsiteY15" fmla="*/ 5497 h 1080337"/>
                <a:gd name="connsiteX16" fmla="*/ 740428 w 1447846"/>
                <a:gd name="connsiteY16" fmla="*/ 5553 h 1080337"/>
                <a:gd name="connsiteX17" fmla="*/ 725667 w 1447846"/>
                <a:gd name="connsiteY17" fmla="*/ 7428 h 1080337"/>
                <a:gd name="connsiteX18" fmla="*/ 698067 w 1447846"/>
                <a:gd name="connsiteY18" fmla="*/ 17796 h 1080337"/>
                <a:gd name="connsiteX19" fmla="*/ 376074 w 1447846"/>
                <a:gd name="connsiteY19" fmla="*/ 203649 h 1080337"/>
                <a:gd name="connsiteX20" fmla="*/ 54115 w 1447846"/>
                <a:gd name="connsiteY20" fmla="*/ 389512 h 1080337"/>
                <a:gd name="connsiteX21" fmla="*/ 54443 w 1447846"/>
                <a:gd name="connsiteY21" fmla="*/ 389343 h 1080337"/>
                <a:gd name="connsiteX22" fmla="*/ 54421 w 1447846"/>
                <a:gd name="connsiteY22" fmla="*/ 389343 h 1080337"/>
                <a:gd name="connsiteX23" fmla="*/ 22534 w 1447846"/>
                <a:gd name="connsiteY23" fmla="*/ 419838 h 1080337"/>
                <a:gd name="connsiteX24" fmla="*/ 18439 w 1447846"/>
                <a:gd name="connsiteY24" fmla="*/ 426605 h 1080337"/>
                <a:gd name="connsiteX25" fmla="*/ 18303 w 1447846"/>
                <a:gd name="connsiteY25" fmla="*/ 426876 h 1080337"/>
                <a:gd name="connsiteX26" fmla="*/ 14729 w 1447846"/>
                <a:gd name="connsiteY26" fmla="*/ 433832 h 1080337"/>
                <a:gd name="connsiteX27" fmla="*/ 14457 w 1447846"/>
                <a:gd name="connsiteY27" fmla="*/ 434454 h 1080337"/>
                <a:gd name="connsiteX28" fmla="*/ 11403 w 1447846"/>
                <a:gd name="connsiteY28" fmla="*/ 441524 h 1080337"/>
                <a:gd name="connsiteX29" fmla="*/ 10973 w 1447846"/>
                <a:gd name="connsiteY29" fmla="*/ 442710 h 1080337"/>
                <a:gd name="connsiteX30" fmla="*/ 8473 w 1447846"/>
                <a:gd name="connsiteY30" fmla="*/ 449668 h 1080337"/>
                <a:gd name="connsiteX31" fmla="*/ 7987 w 1447846"/>
                <a:gd name="connsiteY31" fmla="*/ 451340 h 1080337"/>
                <a:gd name="connsiteX32" fmla="*/ 5951 w 1447846"/>
                <a:gd name="connsiteY32" fmla="*/ 458252 h 1080337"/>
                <a:gd name="connsiteX33" fmla="*/ 5385 w 1447846"/>
                <a:gd name="connsiteY33" fmla="*/ 460714 h 1080337"/>
                <a:gd name="connsiteX34" fmla="*/ 3870 w 1447846"/>
                <a:gd name="connsiteY34" fmla="*/ 467287 h 1080337"/>
                <a:gd name="connsiteX35" fmla="*/ 3293 w 1447846"/>
                <a:gd name="connsiteY35" fmla="*/ 470596 h 1080337"/>
                <a:gd name="connsiteX36" fmla="*/ 2218 w 1447846"/>
                <a:gd name="connsiteY36" fmla="*/ 476753 h 1080337"/>
                <a:gd name="connsiteX37" fmla="*/ 1687 w 1447846"/>
                <a:gd name="connsiteY37" fmla="*/ 481078 h 1080337"/>
                <a:gd name="connsiteX38" fmla="*/ 1008 w 1447846"/>
                <a:gd name="connsiteY38" fmla="*/ 486657 h 1080337"/>
                <a:gd name="connsiteX39" fmla="*/ 589 w 1447846"/>
                <a:gd name="connsiteY39" fmla="*/ 492531 h 1080337"/>
                <a:gd name="connsiteX40" fmla="*/ 273 w 1447846"/>
                <a:gd name="connsiteY40" fmla="*/ 496970 h 1080337"/>
                <a:gd name="connsiteX41" fmla="*/ 1 w 1447846"/>
                <a:gd name="connsiteY41" fmla="*/ 507655 h 1080337"/>
                <a:gd name="connsiteX42" fmla="*/ 1 w 1447846"/>
                <a:gd name="connsiteY42" fmla="*/ 507711 h 1080337"/>
                <a:gd name="connsiteX43" fmla="*/ 8157 w 1447846"/>
                <a:gd name="connsiteY43" fmla="*/ 575478 h 1080337"/>
                <a:gd name="connsiteX44" fmla="*/ 22104 w 1447846"/>
                <a:gd name="connsiteY44" fmla="*/ 621504 h 1080337"/>
                <a:gd name="connsiteX45" fmla="*/ 31345 w 1447846"/>
                <a:gd name="connsiteY45" fmla="*/ 644296 h 1080337"/>
                <a:gd name="connsiteX46" fmla="*/ 88808 w 1447846"/>
                <a:gd name="connsiteY46" fmla="*/ 740074 h 1080337"/>
                <a:gd name="connsiteX47" fmla="*/ 112754 w 1447846"/>
                <a:gd name="connsiteY47" fmla="*/ 767837 h 1080337"/>
                <a:gd name="connsiteX48" fmla="*/ 184922 w 1447846"/>
                <a:gd name="connsiteY48" fmla="*/ 825891 h 1080337"/>
                <a:gd name="connsiteX49" fmla="*/ 184932 w 1447846"/>
                <a:gd name="connsiteY49" fmla="*/ 825902 h 1080337"/>
                <a:gd name="connsiteX50" fmla="*/ 203314 w 1447846"/>
                <a:gd name="connsiteY50" fmla="*/ 835401 h 1080337"/>
                <a:gd name="connsiteX51" fmla="*/ 204162 w 1447846"/>
                <a:gd name="connsiteY51" fmla="*/ 835796 h 1080337"/>
                <a:gd name="connsiteX52" fmla="*/ 212419 w 1447846"/>
                <a:gd name="connsiteY52" fmla="*/ 839331 h 1080337"/>
                <a:gd name="connsiteX53" fmla="*/ 213607 w 1447846"/>
                <a:gd name="connsiteY53" fmla="*/ 839817 h 1080337"/>
                <a:gd name="connsiteX54" fmla="*/ 221389 w 1447846"/>
                <a:gd name="connsiteY54" fmla="*/ 842697 h 1080337"/>
                <a:gd name="connsiteX55" fmla="*/ 222928 w 1447846"/>
                <a:gd name="connsiteY55" fmla="*/ 843228 h 1080337"/>
                <a:gd name="connsiteX56" fmla="*/ 238934 w 1447846"/>
                <a:gd name="connsiteY56" fmla="*/ 847723 h 1080337"/>
                <a:gd name="connsiteX57" fmla="*/ 241128 w 1447846"/>
                <a:gd name="connsiteY57" fmla="*/ 848209 h 1080337"/>
                <a:gd name="connsiteX58" fmla="*/ 258683 w 1447846"/>
                <a:gd name="connsiteY58" fmla="*/ 850762 h 1080337"/>
                <a:gd name="connsiteX59" fmla="*/ 271828 w 1447846"/>
                <a:gd name="connsiteY59" fmla="*/ 851067 h 1080337"/>
                <a:gd name="connsiteX60" fmla="*/ 283546 w 1447846"/>
                <a:gd name="connsiteY60" fmla="*/ 850050 h 1080337"/>
                <a:gd name="connsiteX61" fmla="*/ 285526 w 1447846"/>
                <a:gd name="connsiteY61" fmla="*/ 849722 h 1080337"/>
                <a:gd name="connsiteX62" fmla="*/ 291374 w 1447846"/>
                <a:gd name="connsiteY62" fmla="*/ 848593 h 1080337"/>
                <a:gd name="connsiteX63" fmla="*/ 292674 w 1447846"/>
                <a:gd name="connsiteY63" fmla="*/ 848288 h 1080337"/>
                <a:gd name="connsiteX64" fmla="*/ 298930 w 1447846"/>
                <a:gd name="connsiteY64" fmla="*/ 846560 h 1080337"/>
                <a:gd name="connsiteX65" fmla="*/ 299732 w 1447846"/>
                <a:gd name="connsiteY65" fmla="*/ 846300 h 1080337"/>
                <a:gd name="connsiteX66" fmla="*/ 313160 w 1447846"/>
                <a:gd name="connsiteY66" fmla="*/ 840709 h 1080337"/>
                <a:gd name="connsiteX67" fmla="*/ 313340 w 1447846"/>
                <a:gd name="connsiteY67" fmla="*/ 840619 h 1080337"/>
                <a:gd name="connsiteX68" fmla="*/ 319777 w 1447846"/>
                <a:gd name="connsiteY68" fmla="*/ 836948 h 1080337"/>
                <a:gd name="connsiteX69" fmla="*/ 316949 w 1447846"/>
                <a:gd name="connsiteY69" fmla="*/ 838733 h 1080337"/>
                <a:gd name="connsiteX70" fmla="*/ 404477 w 1447846"/>
                <a:gd name="connsiteY70" fmla="*/ 788201 h 1080337"/>
                <a:gd name="connsiteX71" fmla="*/ 436183 w 1447846"/>
                <a:gd name="connsiteY71" fmla="*/ 884792 h 1080337"/>
                <a:gd name="connsiteX72" fmla="*/ 466724 w 1447846"/>
                <a:gd name="connsiteY72" fmla="*/ 939085 h 1080337"/>
                <a:gd name="connsiteX73" fmla="*/ 504233 w 1447846"/>
                <a:gd name="connsiteY73" fmla="*/ 988103 h 1080337"/>
                <a:gd name="connsiteX74" fmla="*/ 584601 w 1447846"/>
                <a:gd name="connsiteY74" fmla="*/ 1055115 h 1080337"/>
                <a:gd name="connsiteX75" fmla="*/ 584612 w 1447846"/>
                <a:gd name="connsiteY75" fmla="*/ 1055115 h 1080337"/>
                <a:gd name="connsiteX76" fmla="*/ 603004 w 1447846"/>
                <a:gd name="connsiteY76" fmla="*/ 1064620 h 1080337"/>
                <a:gd name="connsiteX77" fmla="*/ 603842 w 1447846"/>
                <a:gd name="connsiteY77" fmla="*/ 1065012 h 1080337"/>
                <a:gd name="connsiteX78" fmla="*/ 612099 w 1447846"/>
                <a:gd name="connsiteY78" fmla="*/ 1068549 h 1080337"/>
                <a:gd name="connsiteX79" fmla="*/ 613287 w 1447846"/>
                <a:gd name="connsiteY79" fmla="*/ 1069025 h 1080337"/>
                <a:gd name="connsiteX80" fmla="*/ 621069 w 1447846"/>
                <a:gd name="connsiteY80" fmla="*/ 1071905 h 1080337"/>
                <a:gd name="connsiteX81" fmla="*/ 622608 w 1447846"/>
                <a:gd name="connsiteY81" fmla="*/ 1072445 h 1080337"/>
                <a:gd name="connsiteX82" fmla="*/ 629915 w 1447846"/>
                <a:gd name="connsiteY82" fmla="*/ 1074701 h 1080337"/>
                <a:gd name="connsiteX83" fmla="*/ 631781 w 1447846"/>
                <a:gd name="connsiteY83" fmla="*/ 1075241 h 1080337"/>
                <a:gd name="connsiteX84" fmla="*/ 649676 w 1447846"/>
                <a:gd name="connsiteY84" fmla="*/ 1079000 h 1080337"/>
                <a:gd name="connsiteX85" fmla="*/ 663737 w 1447846"/>
                <a:gd name="connsiteY85" fmla="*/ 1080281 h 1080337"/>
                <a:gd name="connsiteX86" fmla="*/ 683237 w 1447846"/>
                <a:gd name="connsiteY86" fmla="*/ 1079265 h 1080337"/>
                <a:gd name="connsiteX87" fmla="*/ 685194 w 1447846"/>
                <a:gd name="connsiteY87" fmla="*/ 1078957 h 1080337"/>
                <a:gd name="connsiteX88" fmla="*/ 691054 w 1447846"/>
                <a:gd name="connsiteY88" fmla="*/ 1077824 h 1080337"/>
                <a:gd name="connsiteX89" fmla="*/ 692343 w 1447846"/>
                <a:gd name="connsiteY89" fmla="*/ 1077507 h 1080337"/>
                <a:gd name="connsiteX90" fmla="*/ 698621 w 1447846"/>
                <a:gd name="connsiteY90" fmla="*/ 1075770 h 1080337"/>
                <a:gd name="connsiteX91" fmla="*/ 699402 w 1447846"/>
                <a:gd name="connsiteY91" fmla="*/ 1075527 h 1080337"/>
                <a:gd name="connsiteX92" fmla="*/ 705894 w 1447846"/>
                <a:gd name="connsiteY92" fmla="*/ 1073144 h 1080337"/>
                <a:gd name="connsiteX93" fmla="*/ 706301 w 1447846"/>
                <a:gd name="connsiteY93" fmla="*/ 1072975 h 1080337"/>
                <a:gd name="connsiteX94" fmla="*/ 712840 w 1447846"/>
                <a:gd name="connsiteY94" fmla="*/ 1069925 h 1080337"/>
                <a:gd name="connsiteX95" fmla="*/ 713009 w 1447846"/>
                <a:gd name="connsiteY95" fmla="*/ 1069841 h 1080337"/>
                <a:gd name="connsiteX96" fmla="*/ 719457 w 1447846"/>
                <a:gd name="connsiteY96" fmla="*/ 1066156 h 1080337"/>
                <a:gd name="connsiteX97" fmla="*/ 716617 w 1447846"/>
                <a:gd name="connsiteY97" fmla="*/ 1067956 h 1080337"/>
                <a:gd name="connsiteX98" fmla="*/ 1111068 w 1447846"/>
                <a:gd name="connsiteY98" fmla="*/ 840258 h 1080337"/>
                <a:gd name="connsiteX99" fmla="*/ 1360550 w 1447846"/>
                <a:gd name="connsiteY99" fmla="*/ 696252 h 1080337"/>
                <a:gd name="connsiteX100" fmla="*/ 1383020 w 1447846"/>
                <a:gd name="connsiteY100" fmla="*/ 677841 h 1080337"/>
                <a:gd name="connsiteX101" fmla="*/ 1387814 w 1447846"/>
                <a:gd name="connsiteY101" fmla="*/ 672013 h 1080337"/>
                <a:gd name="connsiteX102" fmla="*/ 1396340 w 1447846"/>
                <a:gd name="connsiteY102" fmla="*/ 658946 h 1080337"/>
                <a:gd name="connsiteX103" fmla="*/ 1403339 w 1447846"/>
                <a:gd name="connsiteY103" fmla="*/ 644037 h 1080337"/>
                <a:gd name="connsiteX104" fmla="*/ 1410826 w 1447846"/>
                <a:gd name="connsiteY104" fmla="*/ 618307 h 1080337"/>
                <a:gd name="connsiteX105" fmla="*/ 1412469 w 1447846"/>
                <a:gd name="connsiteY105" fmla="*/ 608866 h 1080337"/>
                <a:gd name="connsiteX106" fmla="*/ 1414664 w 1447846"/>
                <a:gd name="connsiteY106" fmla="*/ 578031 h 1080337"/>
                <a:gd name="connsiteX107" fmla="*/ 1408970 w 1447846"/>
                <a:gd name="connsiteY107" fmla="*/ 521750 h 1080337"/>
                <a:gd name="connsiteX108" fmla="*/ 1407782 w 1447846"/>
                <a:gd name="connsiteY108" fmla="*/ 516204 h 1080337"/>
                <a:gd name="connsiteX109" fmla="*/ 1414675 w 1447846"/>
                <a:gd name="connsiteY109" fmla="*/ 512229 h 1080337"/>
                <a:gd name="connsiteX110" fmla="*/ 1447846 w 1447846"/>
                <a:gd name="connsiteY110" fmla="*/ 439752 h 1080337"/>
                <a:gd name="connsiteX111" fmla="*/ 1334494 w 1447846"/>
                <a:gd name="connsiteY111" fmla="*/ 244727 h 1080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447846" h="1080337">
                  <a:moveTo>
                    <a:pt x="1334494" y="244727"/>
                  </a:moveTo>
                  <a:cubicBezTo>
                    <a:pt x="1302882" y="226599"/>
                    <a:pt x="1274239" y="224917"/>
                    <a:pt x="1253561" y="236855"/>
                  </a:cubicBezTo>
                  <a:lnTo>
                    <a:pt x="1221482" y="255367"/>
                  </a:lnTo>
                  <a:cubicBezTo>
                    <a:pt x="1214928" y="251907"/>
                    <a:pt x="1208194" y="248790"/>
                    <a:pt x="1201312" y="246026"/>
                  </a:cubicBezTo>
                  <a:cubicBezTo>
                    <a:pt x="1161121" y="230045"/>
                    <a:pt x="1125140" y="231197"/>
                    <a:pt x="1097738" y="247021"/>
                  </a:cubicBezTo>
                  <a:lnTo>
                    <a:pt x="1010195" y="297552"/>
                  </a:lnTo>
                  <a:cubicBezTo>
                    <a:pt x="1009559" y="294022"/>
                    <a:pt x="1008865" y="290501"/>
                    <a:pt x="1008114" y="286992"/>
                  </a:cubicBezTo>
                  <a:lnTo>
                    <a:pt x="1015003" y="283016"/>
                  </a:lnTo>
                  <a:cubicBezTo>
                    <a:pt x="1035409" y="271236"/>
                    <a:pt x="1048078" y="246173"/>
                    <a:pt x="1048180" y="210550"/>
                  </a:cubicBezTo>
                  <a:cubicBezTo>
                    <a:pt x="1048383" y="138852"/>
                    <a:pt x="997617" y="51522"/>
                    <a:pt x="934805" y="15492"/>
                  </a:cubicBezTo>
                  <a:cubicBezTo>
                    <a:pt x="903212" y="-2635"/>
                    <a:pt x="874560" y="-4307"/>
                    <a:pt x="853893" y="7620"/>
                  </a:cubicBezTo>
                  <a:lnTo>
                    <a:pt x="821814" y="26143"/>
                  </a:lnTo>
                  <a:cubicBezTo>
                    <a:pt x="821362" y="25906"/>
                    <a:pt x="820909" y="25635"/>
                    <a:pt x="820456" y="25409"/>
                  </a:cubicBezTo>
                  <a:cubicBezTo>
                    <a:pt x="808642" y="19235"/>
                    <a:pt x="796225" y="14284"/>
                    <a:pt x="783400" y="10636"/>
                  </a:cubicBezTo>
                  <a:cubicBezTo>
                    <a:pt x="777637" y="9023"/>
                    <a:pt x="771783" y="7756"/>
                    <a:pt x="765867" y="6841"/>
                  </a:cubicBezTo>
                  <a:cubicBezTo>
                    <a:pt x="757706" y="5565"/>
                    <a:pt x="749438" y="5115"/>
                    <a:pt x="741186" y="5497"/>
                  </a:cubicBezTo>
                  <a:lnTo>
                    <a:pt x="740428" y="5553"/>
                  </a:lnTo>
                  <a:cubicBezTo>
                    <a:pt x="735360" y="5847"/>
                    <a:pt x="730428" y="6457"/>
                    <a:pt x="725667" y="7428"/>
                  </a:cubicBezTo>
                  <a:cubicBezTo>
                    <a:pt x="715970" y="9388"/>
                    <a:pt x="706652" y="12888"/>
                    <a:pt x="698067" y="17796"/>
                  </a:cubicBezTo>
                  <a:lnTo>
                    <a:pt x="376074" y="203649"/>
                  </a:lnTo>
                  <a:lnTo>
                    <a:pt x="54115" y="389512"/>
                  </a:lnTo>
                  <a:lnTo>
                    <a:pt x="54443" y="389343"/>
                  </a:lnTo>
                  <a:lnTo>
                    <a:pt x="54421" y="389343"/>
                  </a:lnTo>
                  <a:cubicBezTo>
                    <a:pt x="41865" y="396526"/>
                    <a:pt x="31108" y="406771"/>
                    <a:pt x="22534" y="419838"/>
                  </a:cubicBezTo>
                  <a:cubicBezTo>
                    <a:pt x="21090" y="422045"/>
                    <a:pt x="19724" y="424302"/>
                    <a:pt x="18439" y="426605"/>
                  </a:cubicBezTo>
                  <a:lnTo>
                    <a:pt x="18303" y="426876"/>
                  </a:lnTo>
                  <a:cubicBezTo>
                    <a:pt x="17059" y="429134"/>
                    <a:pt x="15860" y="431438"/>
                    <a:pt x="14729" y="433832"/>
                  </a:cubicBezTo>
                  <a:lnTo>
                    <a:pt x="14457" y="434454"/>
                  </a:lnTo>
                  <a:cubicBezTo>
                    <a:pt x="13394" y="436746"/>
                    <a:pt x="12365" y="439096"/>
                    <a:pt x="11403" y="441524"/>
                  </a:cubicBezTo>
                  <a:lnTo>
                    <a:pt x="10973" y="442710"/>
                  </a:lnTo>
                  <a:cubicBezTo>
                    <a:pt x="10102" y="444980"/>
                    <a:pt x="9254" y="447284"/>
                    <a:pt x="8473" y="449668"/>
                  </a:cubicBezTo>
                  <a:cubicBezTo>
                    <a:pt x="8292" y="450210"/>
                    <a:pt x="8157" y="450798"/>
                    <a:pt x="7987" y="451340"/>
                  </a:cubicBezTo>
                  <a:cubicBezTo>
                    <a:pt x="7274" y="453598"/>
                    <a:pt x="6584" y="455891"/>
                    <a:pt x="5951" y="458252"/>
                  </a:cubicBezTo>
                  <a:cubicBezTo>
                    <a:pt x="5747" y="459054"/>
                    <a:pt x="5589" y="459901"/>
                    <a:pt x="5385" y="460714"/>
                  </a:cubicBezTo>
                  <a:cubicBezTo>
                    <a:pt x="4854" y="462883"/>
                    <a:pt x="4322" y="465039"/>
                    <a:pt x="3870" y="467287"/>
                  </a:cubicBezTo>
                  <a:cubicBezTo>
                    <a:pt x="3643" y="468372"/>
                    <a:pt x="3485" y="469501"/>
                    <a:pt x="3293" y="470596"/>
                  </a:cubicBezTo>
                  <a:cubicBezTo>
                    <a:pt x="2920" y="472629"/>
                    <a:pt x="2524" y="474662"/>
                    <a:pt x="2218" y="476753"/>
                  </a:cubicBezTo>
                  <a:cubicBezTo>
                    <a:pt x="2003" y="478164"/>
                    <a:pt x="1868" y="479643"/>
                    <a:pt x="1687" y="481078"/>
                  </a:cubicBezTo>
                  <a:cubicBezTo>
                    <a:pt x="1460" y="482930"/>
                    <a:pt x="1189" y="484760"/>
                    <a:pt x="1008" y="486657"/>
                  </a:cubicBezTo>
                  <a:cubicBezTo>
                    <a:pt x="827" y="488578"/>
                    <a:pt x="725" y="490566"/>
                    <a:pt x="589" y="492531"/>
                  </a:cubicBezTo>
                  <a:cubicBezTo>
                    <a:pt x="476" y="494022"/>
                    <a:pt x="341" y="495467"/>
                    <a:pt x="273" y="496970"/>
                  </a:cubicBezTo>
                  <a:cubicBezTo>
                    <a:pt x="92" y="500471"/>
                    <a:pt x="1" y="504029"/>
                    <a:pt x="1" y="507655"/>
                  </a:cubicBezTo>
                  <a:lnTo>
                    <a:pt x="1" y="507711"/>
                  </a:lnTo>
                  <a:cubicBezTo>
                    <a:pt x="-67" y="529645"/>
                    <a:pt x="2795" y="552471"/>
                    <a:pt x="8157" y="575478"/>
                  </a:cubicBezTo>
                  <a:cubicBezTo>
                    <a:pt x="11830" y="591099"/>
                    <a:pt x="16488" y="606470"/>
                    <a:pt x="22104" y="621504"/>
                  </a:cubicBezTo>
                  <a:cubicBezTo>
                    <a:pt x="24932" y="629139"/>
                    <a:pt x="28020" y="636752"/>
                    <a:pt x="31345" y="644296"/>
                  </a:cubicBezTo>
                  <a:cubicBezTo>
                    <a:pt x="46412" y="678497"/>
                    <a:pt x="65717" y="710674"/>
                    <a:pt x="88808" y="740074"/>
                  </a:cubicBezTo>
                  <a:cubicBezTo>
                    <a:pt x="96375" y="749677"/>
                    <a:pt x="104365" y="758940"/>
                    <a:pt x="112754" y="767837"/>
                  </a:cubicBezTo>
                  <a:cubicBezTo>
                    <a:pt x="134924" y="791284"/>
                    <a:pt x="159312" y="811208"/>
                    <a:pt x="184922" y="825891"/>
                  </a:cubicBezTo>
                  <a:lnTo>
                    <a:pt x="184932" y="825902"/>
                  </a:lnTo>
                  <a:cubicBezTo>
                    <a:pt x="190924" y="829324"/>
                    <a:pt x="197056" y="832493"/>
                    <a:pt x="203314" y="835401"/>
                  </a:cubicBezTo>
                  <a:lnTo>
                    <a:pt x="204162" y="835796"/>
                  </a:lnTo>
                  <a:cubicBezTo>
                    <a:pt x="206933" y="837061"/>
                    <a:pt x="209682" y="838235"/>
                    <a:pt x="212419" y="839331"/>
                  </a:cubicBezTo>
                  <a:cubicBezTo>
                    <a:pt x="212816" y="839489"/>
                    <a:pt x="213211" y="839670"/>
                    <a:pt x="213607" y="839817"/>
                  </a:cubicBezTo>
                  <a:cubicBezTo>
                    <a:pt x="216220" y="840844"/>
                    <a:pt x="218810" y="841793"/>
                    <a:pt x="221389" y="842697"/>
                  </a:cubicBezTo>
                  <a:lnTo>
                    <a:pt x="222928" y="843228"/>
                  </a:lnTo>
                  <a:cubicBezTo>
                    <a:pt x="228186" y="844987"/>
                    <a:pt x="233528" y="846487"/>
                    <a:pt x="238934" y="847723"/>
                  </a:cubicBezTo>
                  <a:cubicBezTo>
                    <a:pt x="239668" y="847892"/>
                    <a:pt x="240404" y="848062"/>
                    <a:pt x="241128" y="848209"/>
                  </a:cubicBezTo>
                  <a:cubicBezTo>
                    <a:pt x="246922" y="849418"/>
                    <a:pt x="252785" y="850272"/>
                    <a:pt x="258683" y="850762"/>
                  </a:cubicBezTo>
                  <a:cubicBezTo>
                    <a:pt x="263056" y="851101"/>
                    <a:pt x="267444" y="851202"/>
                    <a:pt x="271828" y="851067"/>
                  </a:cubicBezTo>
                  <a:cubicBezTo>
                    <a:pt x="275749" y="850934"/>
                    <a:pt x="279660" y="850594"/>
                    <a:pt x="283546" y="850050"/>
                  </a:cubicBezTo>
                  <a:lnTo>
                    <a:pt x="285526" y="849722"/>
                  </a:lnTo>
                  <a:cubicBezTo>
                    <a:pt x="287485" y="849404"/>
                    <a:pt x="289436" y="849027"/>
                    <a:pt x="291374" y="848593"/>
                  </a:cubicBezTo>
                  <a:lnTo>
                    <a:pt x="292674" y="848288"/>
                  </a:lnTo>
                  <a:cubicBezTo>
                    <a:pt x="294778" y="847781"/>
                    <a:pt x="296865" y="847205"/>
                    <a:pt x="298930" y="846560"/>
                  </a:cubicBezTo>
                  <a:lnTo>
                    <a:pt x="299732" y="846300"/>
                  </a:lnTo>
                  <a:cubicBezTo>
                    <a:pt x="304350" y="844794"/>
                    <a:pt x="308838" y="842924"/>
                    <a:pt x="313160" y="840709"/>
                  </a:cubicBezTo>
                  <a:lnTo>
                    <a:pt x="313340" y="840619"/>
                  </a:lnTo>
                  <a:cubicBezTo>
                    <a:pt x="315535" y="839489"/>
                    <a:pt x="317684" y="838259"/>
                    <a:pt x="319777" y="836948"/>
                  </a:cubicBezTo>
                  <a:cubicBezTo>
                    <a:pt x="318827" y="837535"/>
                    <a:pt x="317911" y="838191"/>
                    <a:pt x="316949" y="838733"/>
                  </a:cubicBezTo>
                  <a:lnTo>
                    <a:pt x="404477" y="788201"/>
                  </a:lnTo>
                  <a:cubicBezTo>
                    <a:pt x="410302" y="820379"/>
                    <a:pt x="421218" y="853235"/>
                    <a:pt x="436183" y="884792"/>
                  </a:cubicBezTo>
                  <a:cubicBezTo>
                    <a:pt x="445096" y="903572"/>
                    <a:pt x="455301" y="921713"/>
                    <a:pt x="466724" y="939085"/>
                  </a:cubicBezTo>
                  <a:cubicBezTo>
                    <a:pt x="478031" y="956303"/>
                    <a:pt x="490567" y="972685"/>
                    <a:pt x="504233" y="988103"/>
                  </a:cubicBezTo>
                  <a:cubicBezTo>
                    <a:pt x="528530" y="1015437"/>
                    <a:pt x="555791" y="1038590"/>
                    <a:pt x="584601" y="1055115"/>
                  </a:cubicBezTo>
                  <a:lnTo>
                    <a:pt x="584612" y="1055115"/>
                  </a:lnTo>
                  <a:cubicBezTo>
                    <a:pt x="590607" y="1058542"/>
                    <a:pt x="596744" y="1061709"/>
                    <a:pt x="603004" y="1064620"/>
                  </a:cubicBezTo>
                  <a:lnTo>
                    <a:pt x="603842" y="1065012"/>
                  </a:lnTo>
                  <a:cubicBezTo>
                    <a:pt x="606613" y="1066272"/>
                    <a:pt x="609362" y="1067448"/>
                    <a:pt x="612099" y="1068549"/>
                  </a:cubicBezTo>
                  <a:cubicBezTo>
                    <a:pt x="612496" y="1068718"/>
                    <a:pt x="612891" y="1068888"/>
                    <a:pt x="613287" y="1069025"/>
                  </a:cubicBezTo>
                  <a:cubicBezTo>
                    <a:pt x="615900" y="1070074"/>
                    <a:pt x="618490" y="1071016"/>
                    <a:pt x="621069" y="1071905"/>
                  </a:cubicBezTo>
                  <a:lnTo>
                    <a:pt x="622608" y="1072445"/>
                  </a:lnTo>
                  <a:cubicBezTo>
                    <a:pt x="625062" y="1073261"/>
                    <a:pt x="627495" y="1074023"/>
                    <a:pt x="629915" y="1074701"/>
                  </a:cubicBezTo>
                  <a:lnTo>
                    <a:pt x="631781" y="1075241"/>
                  </a:lnTo>
                  <a:cubicBezTo>
                    <a:pt x="637667" y="1076850"/>
                    <a:pt x="643642" y="1078100"/>
                    <a:pt x="649676" y="1079000"/>
                  </a:cubicBezTo>
                  <a:cubicBezTo>
                    <a:pt x="654338" y="1079667"/>
                    <a:pt x="659030" y="1080101"/>
                    <a:pt x="663737" y="1080281"/>
                  </a:cubicBezTo>
                  <a:cubicBezTo>
                    <a:pt x="670254" y="1080482"/>
                    <a:pt x="676777" y="1080143"/>
                    <a:pt x="683237" y="1079265"/>
                  </a:cubicBezTo>
                  <a:cubicBezTo>
                    <a:pt x="683894" y="1079169"/>
                    <a:pt x="684538" y="1079063"/>
                    <a:pt x="685194" y="1078957"/>
                  </a:cubicBezTo>
                  <a:cubicBezTo>
                    <a:pt x="687174" y="1078629"/>
                    <a:pt x="689130" y="1078259"/>
                    <a:pt x="691054" y="1077824"/>
                  </a:cubicBezTo>
                  <a:lnTo>
                    <a:pt x="692343" y="1077507"/>
                  </a:lnTo>
                  <a:cubicBezTo>
                    <a:pt x="694469" y="1076999"/>
                    <a:pt x="696562" y="1076416"/>
                    <a:pt x="698621" y="1075770"/>
                  </a:cubicBezTo>
                  <a:lnTo>
                    <a:pt x="699402" y="1075527"/>
                  </a:lnTo>
                  <a:cubicBezTo>
                    <a:pt x="701607" y="1074796"/>
                    <a:pt x="703767" y="1074013"/>
                    <a:pt x="705894" y="1073144"/>
                  </a:cubicBezTo>
                  <a:lnTo>
                    <a:pt x="706301" y="1072975"/>
                  </a:lnTo>
                  <a:cubicBezTo>
                    <a:pt x="708530" y="1072043"/>
                    <a:pt x="710712" y="1071027"/>
                    <a:pt x="712840" y="1069925"/>
                  </a:cubicBezTo>
                  <a:lnTo>
                    <a:pt x="713009" y="1069841"/>
                  </a:lnTo>
                  <a:cubicBezTo>
                    <a:pt x="715215" y="1068718"/>
                    <a:pt x="717364" y="1067469"/>
                    <a:pt x="719457" y="1066156"/>
                  </a:cubicBezTo>
                  <a:cubicBezTo>
                    <a:pt x="718507" y="1066759"/>
                    <a:pt x="717590" y="1067405"/>
                    <a:pt x="716617" y="1067956"/>
                  </a:cubicBezTo>
                  <a:lnTo>
                    <a:pt x="1111068" y="840258"/>
                  </a:lnTo>
                  <a:lnTo>
                    <a:pt x="1360550" y="696252"/>
                  </a:lnTo>
                  <a:cubicBezTo>
                    <a:pt x="1368980" y="691360"/>
                    <a:pt x="1376573" y="685143"/>
                    <a:pt x="1383020" y="677841"/>
                  </a:cubicBezTo>
                  <a:cubicBezTo>
                    <a:pt x="1384685" y="675978"/>
                    <a:pt x="1386276" y="674035"/>
                    <a:pt x="1387814" y="672013"/>
                  </a:cubicBezTo>
                  <a:cubicBezTo>
                    <a:pt x="1390910" y="667969"/>
                    <a:pt x="1393742" y="663610"/>
                    <a:pt x="1396340" y="658946"/>
                  </a:cubicBezTo>
                  <a:cubicBezTo>
                    <a:pt x="1398927" y="654280"/>
                    <a:pt x="1401271" y="649311"/>
                    <a:pt x="1403339" y="644037"/>
                  </a:cubicBezTo>
                  <a:cubicBezTo>
                    <a:pt x="1406446" y="636130"/>
                    <a:pt x="1408959" y="627546"/>
                    <a:pt x="1410826" y="618307"/>
                  </a:cubicBezTo>
                  <a:cubicBezTo>
                    <a:pt x="1411441" y="615236"/>
                    <a:pt x="1411992" y="612095"/>
                    <a:pt x="1412469" y="608866"/>
                  </a:cubicBezTo>
                  <a:cubicBezTo>
                    <a:pt x="1413880" y="599209"/>
                    <a:pt x="1414633" y="588919"/>
                    <a:pt x="1414664" y="578031"/>
                  </a:cubicBezTo>
                  <a:cubicBezTo>
                    <a:pt x="1414622" y="559129"/>
                    <a:pt x="1412713" y="540278"/>
                    <a:pt x="1408970" y="521750"/>
                  </a:cubicBezTo>
                  <a:cubicBezTo>
                    <a:pt x="1408609" y="519909"/>
                    <a:pt x="1408174" y="518045"/>
                    <a:pt x="1407782" y="516204"/>
                  </a:cubicBezTo>
                  <a:lnTo>
                    <a:pt x="1414675" y="512229"/>
                  </a:lnTo>
                  <a:cubicBezTo>
                    <a:pt x="1435078" y="500437"/>
                    <a:pt x="1447750" y="475374"/>
                    <a:pt x="1447846" y="439752"/>
                  </a:cubicBezTo>
                  <a:cubicBezTo>
                    <a:pt x="1448058" y="368076"/>
                    <a:pt x="1397305" y="280746"/>
                    <a:pt x="1334494" y="244727"/>
                  </a:cubicBezTo>
                  <a:close/>
                </a:path>
              </a:pathLst>
            </a:custGeom>
            <a:solidFill>
              <a:srgbClr val="2E2E30"/>
            </a:solidFill>
            <a:ln w="872" cap="flat">
              <a:noFill/>
              <a:prstDash val="solid"/>
              <a:miter/>
            </a:ln>
          </p:spPr>
          <p:txBody>
            <a:bodyPr rtlCol="0" anchor="ctr"/>
            <a:lstStyle/>
            <a:p>
              <a:endParaRPr lang="zh-CN" altLang="en-US"/>
            </a:p>
          </p:txBody>
        </p:sp>
        <p:sp>
          <p:nvSpPr>
            <p:cNvPr id="96" name="任意多边形: 形状 95"/>
            <p:cNvSpPr/>
            <p:nvPr/>
          </p:nvSpPr>
          <p:spPr>
            <a:xfrm>
              <a:off x="5494141" y="1544968"/>
              <a:ext cx="614790" cy="512286"/>
            </a:xfrm>
            <a:custGeom>
              <a:avLst/>
              <a:gdLst>
                <a:gd name="connsiteX0" fmla="*/ 830071 w 1015014"/>
                <a:gd name="connsiteY0" fmla="*/ 25271 h 845780"/>
                <a:gd name="connsiteX1" fmla="*/ 698055 w 1015014"/>
                <a:gd name="connsiteY1" fmla="*/ 12440 h 845780"/>
                <a:gd name="connsiteX2" fmla="*/ 54126 w 1015014"/>
                <a:gd name="connsiteY2" fmla="*/ 384145 h 845780"/>
                <a:gd name="connsiteX3" fmla="*/ 54466 w 1015014"/>
                <a:gd name="connsiteY3" fmla="*/ 383976 h 845780"/>
                <a:gd name="connsiteX4" fmla="*/ 1 w 1015014"/>
                <a:gd name="connsiteY4" fmla="*/ 502355 h 845780"/>
                <a:gd name="connsiteX5" fmla="*/ 184943 w 1015014"/>
                <a:gd name="connsiteY5" fmla="*/ 820534 h 845780"/>
                <a:gd name="connsiteX6" fmla="*/ 319799 w 1015014"/>
                <a:gd name="connsiteY6" fmla="*/ 831581 h 845780"/>
                <a:gd name="connsiteX7" fmla="*/ 316960 w 1015014"/>
                <a:gd name="connsiteY7" fmla="*/ 833388 h 845780"/>
                <a:gd name="connsiteX8" fmla="*/ 960888 w 1015014"/>
                <a:gd name="connsiteY8" fmla="*/ 461649 h 845780"/>
                <a:gd name="connsiteX9" fmla="*/ 1015014 w 1015014"/>
                <a:gd name="connsiteY9" fmla="*/ 343440 h 845780"/>
                <a:gd name="connsiteX10" fmla="*/ 830071 w 1015014"/>
                <a:gd name="connsiteY10" fmla="*/ 25271 h 84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5014" h="845780">
                  <a:moveTo>
                    <a:pt x="830071" y="25271"/>
                  </a:moveTo>
                  <a:cubicBezTo>
                    <a:pt x="778514" y="-4298"/>
                    <a:pt x="731797" y="-7031"/>
                    <a:pt x="698055" y="12440"/>
                  </a:cubicBezTo>
                  <a:lnTo>
                    <a:pt x="54126" y="384145"/>
                  </a:lnTo>
                  <a:lnTo>
                    <a:pt x="54466" y="383976"/>
                  </a:lnTo>
                  <a:cubicBezTo>
                    <a:pt x="20950" y="403120"/>
                    <a:pt x="159" y="444063"/>
                    <a:pt x="1" y="502355"/>
                  </a:cubicBezTo>
                  <a:cubicBezTo>
                    <a:pt x="-338" y="619322"/>
                    <a:pt x="82462" y="761780"/>
                    <a:pt x="184943" y="820534"/>
                  </a:cubicBezTo>
                  <a:cubicBezTo>
                    <a:pt x="237983" y="850962"/>
                    <a:pt x="285864" y="852927"/>
                    <a:pt x="319799" y="831581"/>
                  </a:cubicBezTo>
                  <a:cubicBezTo>
                    <a:pt x="318849" y="832180"/>
                    <a:pt x="317932" y="832824"/>
                    <a:pt x="316960" y="833388"/>
                  </a:cubicBezTo>
                  <a:lnTo>
                    <a:pt x="960888" y="461649"/>
                  </a:lnTo>
                  <a:cubicBezTo>
                    <a:pt x="994190" y="442425"/>
                    <a:pt x="1014844" y="401551"/>
                    <a:pt x="1015014" y="343440"/>
                  </a:cubicBezTo>
                  <a:cubicBezTo>
                    <a:pt x="1015331" y="226484"/>
                    <a:pt x="932542" y="84026"/>
                    <a:pt x="830071" y="25271"/>
                  </a:cubicBezTo>
                  <a:close/>
                </a:path>
              </a:pathLst>
            </a:custGeom>
            <a:solidFill>
              <a:srgbClr val="3E3D43"/>
            </a:solidFill>
            <a:ln w="872" cap="flat">
              <a:noFill/>
              <a:prstDash val="solid"/>
              <a:miter/>
            </a:ln>
          </p:spPr>
          <p:txBody>
            <a:bodyPr rtlCol="0" anchor="ctr"/>
            <a:lstStyle/>
            <a:p>
              <a:endParaRPr lang="zh-CN" altLang="en-US"/>
            </a:p>
          </p:txBody>
        </p:sp>
        <p:sp>
          <p:nvSpPr>
            <p:cNvPr id="97" name="任意多边形: 形状 96"/>
            <p:cNvSpPr/>
            <p:nvPr/>
          </p:nvSpPr>
          <p:spPr>
            <a:xfrm>
              <a:off x="5881330" y="1541720"/>
              <a:ext cx="179025" cy="84434"/>
            </a:xfrm>
            <a:custGeom>
              <a:avLst/>
              <a:gdLst>
                <a:gd name="connsiteX0" fmla="*/ 0 w 295568"/>
                <a:gd name="connsiteY0" fmla="*/ 131526 h 139399"/>
                <a:gd name="connsiteX1" fmla="*/ 214635 w 295568"/>
                <a:gd name="connsiteY1" fmla="*/ 7625 h 139399"/>
                <a:gd name="connsiteX2" fmla="*/ 295569 w 295568"/>
                <a:gd name="connsiteY2" fmla="*/ 15497 h 139399"/>
                <a:gd name="connsiteX3" fmla="*/ 80922 w 295568"/>
                <a:gd name="connsiteY3" fmla="*/ 139399 h 139399"/>
                <a:gd name="connsiteX4" fmla="*/ 0 w 295568"/>
                <a:gd name="connsiteY4" fmla="*/ 131526 h 139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568" h="139399">
                  <a:moveTo>
                    <a:pt x="0" y="131526"/>
                  </a:moveTo>
                  <a:lnTo>
                    <a:pt x="214635" y="7625"/>
                  </a:lnTo>
                  <a:cubicBezTo>
                    <a:pt x="235312" y="-4314"/>
                    <a:pt x="263953" y="-2631"/>
                    <a:pt x="295569" y="15497"/>
                  </a:cubicBezTo>
                  <a:lnTo>
                    <a:pt x="80922" y="139399"/>
                  </a:lnTo>
                  <a:cubicBezTo>
                    <a:pt x="49317" y="121271"/>
                    <a:pt x="20677" y="119588"/>
                    <a:pt x="0" y="131526"/>
                  </a:cubicBezTo>
                  <a:close/>
                </a:path>
              </a:pathLst>
            </a:custGeom>
            <a:solidFill>
              <a:srgbClr val="3E3D43"/>
            </a:solidFill>
            <a:ln w="872" cap="flat">
              <a:noFill/>
              <a:prstDash val="solid"/>
              <a:miter/>
            </a:ln>
          </p:spPr>
          <p:txBody>
            <a:bodyPr rtlCol="0" anchor="ctr"/>
            <a:lstStyle/>
            <a:p>
              <a:endParaRPr lang="zh-CN" altLang="en-US"/>
            </a:p>
          </p:txBody>
        </p:sp>
        <p:sp>
          <p:nvSpPr>
            <p:cNvPr id="98" name="任意多边形: 形状 97"/>
            <p:cNvSpPr/>
            <p:nvPr/>
          </p:nvSpPr>
          <p:spPr>
            <a:xfrm>
              <a:off x="5930345" y="1551107"/>
              <a:ext cx="198675" cy="237085"/>
            </a:xfrm>
            <a:custGeom>
              <a:avLst/>
              <a:gdLst>
                <a:gd name="connsiteX0" fmla="*/ 294834 w 328010"/>
                <a:gd name="connsiteY0" fmla="*/ 267524 h 391425"/>
                <a:gd name="connsiteX1" fmla="*/ 80199 w 328010"/>
                <a:gd name="connsiteY1" fmla="*/ 391425 h 391425"/>
                <a:gd name="connsiteX2" fmla="*/ 113375 w 328010"/>
                <a:gd name="connsiteY2" fmla="*/ 318959 h 391425"/>
                <a:gd name="connsiteX3" fmla="*/ 0 w 328010"/>
                <a:gd name="connsiteY3" fmla="*/ 123902 h 391425"/>
                <a:gd name="connsiteX4" fmla="*/ 214647 w 328010"/>
                <a:gd name="connsiteY4" fmla="*/ 0 h 391425"/>
                <a:gd name="connsiteX5" fmla="*/ 328010 w 328010"/>
                <a:gd name="connsiteY5" fmla="*/ 195058 h 391425"/>
                <a:gd name="connsiteX6" fmla="*/ 294834 w 328010"/>
                <a:gd name="connsiteY6" fmla="*/ 267524 h 39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8010" h="391425">
                  <a:moveTo>
                    <a:pt x="294834" y="267524"/>
                  </a:moveTo>
                  <a:lnTo>
                    <a:pt x="80199" y="391425"/>
                  </a:lnTo>
                  <a:cubicBezTo>
                    <a:pt x="100604" y="379645"/>
                    <a:pt x="113273" y="354583"/>
                    <a:pt x="113375" y="318959"/>
                  </a:cubicBezTo>
                  <a:cubicBezTo>
                    <a:pt x="113579" y="247261"/>
                    <a:pt x="62813" y="159931"/>
                    <a:pt x="0" y="123902"/>
                  </a:cubicBezTo>
                  <a:lnTo>
                    <a:pt x="214647" y="0"/>
                  </a:lnTo>
                  <a:cubicBezTo>
                    <a:pt x="277460" y="36030"/>
                    <a:pt x="328214" y="123360"/>
                    <a:pt x="328010" y="195058"/>
                  </a:cubicBezTo>
                  <a:cubicBezTo>
                    <a:pt x="327908" y="230670"/>
                    <a:pt x="315251" y="255732"/>
                    <a:pt x="294834" y="267524"/>
                  </a:cubicBezTo>
                  <a:close/>
                </a:path>
              </a:pathLst>
            </a:custGeom>
            <a:solidFill>
              <a:srgbClr val="2E2E30"/>
            </a:solidFill>
            <a:ln w="872" cap="flat">
              <a:noFill/>
              <a:prstDash val="solid"/>
              <a:miter/>
            </a:ln>
          </p:spPr>
          <p:txBody>
            <a:bodyPr rtlCol="0" anchor="ctr"/>
            <a:lstStyle/>
            <a:p>
              <a:endParaRPr lang="zh-CN" altLang="en-US"/>
            </a:p>
          </p:txBody>
        </p:sp>
        <p:sp>
          <p:nvSpPr>
            <p:cNvPr id="99" name="任意多边形: 形状 98"/>
            <p:cNvSpPr/>
            <p:nvPr/>
          </p:nvSpPr>
          <p:spPr>
            <a:xfrm>
              <a:off x="5861234" y="1616769"/>
              <a:ext cx="137781" cy="176041"/>
            </a:xfrm>
            <a:custGeom>
              <a:avLst/>
              <a:gdLst>
                <a:gd name="connsiteX0" fmla="*/ 114100 w 227475"/>
                <a:gd name="connsiteY0" fmla="*/ 15495 h 290642"/>
                <a:gd name="connsiteX1" fmla="*/ 227475 w 227475"/>
                <a:gd name="connsiteY1" fmla="*/ 210552 h 290642"/>
                <a:gd name="connsiteX2" fmla="*/ 113365 w 227475"/>
                <a:gd name="connsiteY2" fmla="*/ 275146 h 290642"/>
                <a:gd name="connsiteX3" fmla="*/ 1 w 227475"/>
                <a:gd name="connsiteY3" fmla="*/ 80088 h 290642"/>
                <a:gd name="connsiteX4" fmla="*/ 114100 w 227475"/>
                <a:gd name="connsiteY4" fmla="*/ 15495 h 290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75" h="290642">
                  <a:moveTo>
                    <a:pt x="114100" y="15495"/>
                  </a:moveTo>
                  <a:cubicBezTo>
                    <a:pt x="176913" y="51524"/>
                    <a:pt x="227667" y="138854"/>
                    <a:pt x="227475" y="210552"/>
                  </a:cubicBezTo>
                  <a:cubicBezTo>
                    <a:pt x="227271" y="282262"/>
                    <a:pt x="176178" y="311165"/>
                    <a:pt x="113365" y="275146"/>
                  </a:cubicBezTo>
                  <a:cubicBezTo>
                    <a:pt x="50552" y="239116"/>
                    <a:pt x="-203" y="151797"/>
                    <a:pt x="1" y="80088"/>
                  </a:cubicBezTo>
                  <a:cubicBezTo>
                    <a:pt x="194" y="8390"/>
                    <a:pt x="51287" y="-20524"/>
                    <a:pt x="114100" y="15495"/>
                  </a:cubicBezTo>
                  <a:close/>
                </a:path>
              </a:pathLst>
            </a:custGeom>
            <a:solidFill>
              <a:srgbClr val="2E2E30"/>
            </a:solidFill>
            <a:ln w="872" cap="flat">
              <a:noFill/>
              <a:prstDash val="solid"/>
              <a:miter/>
            </a:ln>
          </p:spPr>
          <p:txBody>
            <a:bodyPr rtlCol="0" anchor="ctr"/>
            <a:lstStyle/>
            <a:p>
              <a:endParaRPr lang="zh-CN" altLang="en-US"/>
            </a:p>
          </p:txBody>
        </p:sp>
        <p:sp>
          <p:nvSpPr>
            <p:cNvPr id="100" name="任意多边形: 形状 99"/>
            <p:cNvSpPr/>
            <p:nvPr/>
          </p:nvSpPr>
          <p:spPr>
            <a:xfrm>
              <a:off x="6123415" y="1680560"/>
              <a:ext cx="179030" cy="84434"/>
            </a:xfrm>
            <a:custGeom>
              <a:avLst/>
              <a:gdLst>
                <a:gd name="connsiteX0" fmla="*/ 0 w 295578"/>
                <a:gd name="connsiteY0" fmla="*/ 131527 h 139399"/>
                <a:gd name="connsiteX1" fmla="*/ 214645 w 295578"/>
                <a:gd name="connsiteY1" fmla="*/ 7625 h 139399"/>
                <a:gd name="connsiteX2" fmla="*/ 295578 w 295578"/>
                <a:gd name="connsiteY2" fmla="*/ 15497 h 139399"/>
                <a:gd name="connsiteX3" fmla="*/ 80933 w 295578"/>
                <a:gd name="connsiteY3" fmla="*/ 139399 h 139399"/>
                <a:gd name="connsiteX4" fmla="*/ 0 w 295578"/>
                <a:gd name="connsiteY4" fmla="*/ 131527 h 139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578" h="139399">
                  <a:moveTo>
                    <a:pt x="0" y="131527"/>
                  </a:moveTo>
                  <a:lnTo>
                    <a:pt x="214645" y="7625"/>
                  </a:lnTo>
                  <a:cubicBezTo>
                    <a:pt x="235324" y="-4314"/>
                    <a:pt x="263966" y="-2631"/>
                    <a:pt x="295578" y="15497"/>
                  </a:cubicBezTo>
                  <a:lnTo>
                    <a:pt x="80933" y="139399"/>
                  </a:lnTo>
                  <a:cubicBezTo>
                    <a:pt x="49331" y="121271"/>
                    <a:pt x="20688" y="119588"/>
                    <a:pt x="0" y="131527"/>
                  </a:cubicBezTo>
                  <a:close/>
                </a:path>
              </a:pathLst>
            </a:custGeom>
            <a:solidFill>
              <a:srgbClr val="3E3D43"/>
            </a:solidFill>
            <a:ln w="872" cap="flat">
              <a:noFill/>
              <a:prstDash val="solid"/>
              <a:miter/>
            </a:ln>
          </p:spPr>
          <p:txBody>
            <a:bodyPr rtlCol="0" anchor="ctr"/>
            <a:lstStyle/>
            <a:p>
              <a:endParaRPr lang="zh-CN" altLang="en-US"/>
            </a:p>
          </p:txBody>
        </p:sp>
        <p:sp>
          <p:nvSpPr>
            <p:cNvPr id="101" name="任意多边形: 形状 100"/>
            <p:cNvSpPr/>
            <p:nvPr/>
          </p:nvSpPr>
          <p:spPr>
            <a:xfrm>
              <a:off x="6172435" y="1689940"/>
              <a:ext cx="198673" cy="237085"/>
            </a:xfrm>
            <a:custGeom>
              <a:avLst/>
              <a:gdLst>
                <a:gd name="connsiteX0" fmla="*/ 294837 w 328008"/>
                <a:gd name="connsiteY0" fmla="*/ 267523 h 391425"/>
                <a:gd name="connsiteX1" fmla="*/ 80202 w 328008"/>
                <a:gd name="connsiteY1" fmla="*/ 391425 h 391425"/>
                <a:gd name="connsiteX2" fmla="*/ 113373 w 328008"/>
                <a:gd name="connsiteY2" fmla="*/ 318959 h 391425"/>
                <a:gd name="connsiteX3" fmla="*/ 0 w 328008"/>
                <a:gd name="connsiteY3" fmla="*/ 123901 h 391425"/>
                <a:gd name="connsiteX4" fmla="*/ 214646 w 328008"/>
                <a:gd name="connsiteY4" fmla="*/ 0 h 391425"/>
                <a:gd name="connsiteX5" fmla="*/ 328008 w 328008"/>
                <a:gd name="connsiteY5" fmla="*/ 195057 h 391425"/>
                <a:gd name="connsiteX6" fmla="*/ 294837 w 328008"/>
                <a:gd name="connsiteY6" fmla="*/ 267523 h 39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8008" h="391425">
                  <a:moveTo>
                    <a:pt x="294837" y="267523"/>
                  </a:moveTo>
                  <a:lnTo>
                    <a:pt x="80202" y="391425"/>
                  </a:lnTo>
                  <a:cubicBezTo>
                    <a:pt x="100605" y="379644"/>
                    <a:pt x="113277" y="354582"/>
                    <a:pt x="113373" y="318959"/>
                  </a:cubicBezTo>
                  <a:cubicBezTo>
                    <a:pt x="113564" y="247261"/>
                    <a:pt x="62811" y="159931"/>
                    <a:pt x="0" y="123901"/>
                  </a:cubicBezTo>
                  <a:lnTo>
                    <a:pt x="214646" y="0"/>
                  </a:lnTo>
                  <a:cubicBezTo>
                    <a:pt x="277457" y="36029"/>
                    <a:pt x="328210" y="123359"/>
                    <a:pt x="328008" y="195057"/>
                  </a:cubicBezTo>
                  <a:cubicBezTo>
                    <a:pt x="327913" y="230681"/>
                    <a:pt x="315251" y="255743"/>
                    <a:pt x="294837" y="267523"/>
                  </a:cubicBezTo>
                  <a:close/>
                </a:path>
              </a:pathLst>
            </a:custGeom>
            <a:solidFill>
              <a:srgbClr val="2E2E30"/>
            </a:solidFill>
            <a:ln w="872" cap="flat">
              <a:noFill/>
              <a:prstDash val="solid"/>
              <a:miter/>
            </a:ln>
          </p:spPr>
          <p:txBody>
            <a:bodyPr rtlCol="0" anchor="ctr"/>
            <a:lstStyle/>
            <a:p>
              <a:endParaRPr lang="zh-CN" altLang="en-US"/>
            </a:p>
          </p:txBody>
        </p:sp>
        <p:sp>
          <p:nvSpPr>
            <p:cNvPr id="102" name="任意多边形: 形状 101"/>
            <p:cNvSpPr/>
            <p:nvPr/>
          </p:nvSpPr>
          <p:spPr>
            <a:xfrm>
              <a:off x="6103318" y="1755605"/>
              <a:ext cx="137785" cy="176040"/>
            </a:xfrm>
            <a:custGeom>
              <a:avLst/>
              <a:gdLst>
                <a:gd name="connsiteX0" fmla="*/ 114110 w 227483"/>
                <a:gd name="connsiteY0" fmla="*/ 15500 h 290641"/>
                <a:gd name="connsiteX1" fmla="*/ 227483 w 227483"/>
                <a:gd name="connsiteY1" fmla="*/ 210557 h 290641"/>
                <a:gd name="connsiteX2" fmla="*/ 113379 w 227483"/>
                <a:gd name="connsiteY2" fmla="*/ 275140 h 290641"/>
                <a:gd name="connsiteX3" fmla="*/ 1 w 227483"/>
                <a:gd name="connsiteY3" fmla="*/ 80082 h 290641"/>
                <a:gd name="connsiteX4" fmla="*/ 114110 w 227483"/>
                <a:gd name="connsiteY4" fmla="*/ 15500 h 29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83" h="290641">
                  <a:moveTo>
                    <a:pt x="114110" y="15500"/>
                  </a:moveTo>
                  <a:cubicBezTo>
                    <a:pt x="176921" y="51518"/>
                    <a:pt x="227674" y="138847"/>
                    <a:pt x="227483" y="210557"/>
                  </a:cubicBezTo>
                  <a:cubicBezTo>
                    <a:pt x="227271" y="282255"/>
                    <a:pt x="176189" y="311170"/>
                    <a:pt x="113379" y="275140"/>
                  </a:cubicBezTo>
                  <a:cubicBezTo>
                    <a:pt x="50563" y="239110"/>
                    <a:pt x="-191" y="151803"/>
                    <a:pt x="1" y="80082"/>
                  </a:cubicBezTo>
                  <a:cubicBezTo>
                    <a:pt x="204" y="8395"/>
                    <a:pt x="51299" y="-20530"/>
                    <a:pt x="114110" y="15500"/>
                  </a:cubicBezTo>
                  <a:close/>
                </a:path>
              </a:pathLst>
            </a:custGeom>
            <a:solidFill>
              <a:srgbClr val="2E2E30"/>
            </a:solidFill>
            <a:ln w="872" cap="flat">
              <a:noFill/>
              <a:prstDash val="solid"/>
              <a:miter/>
            </a:ln>
          </p:spPr>
          <p:txBody>
            <a:bodyPr rtlCol="0" anchor="ctr"/>
            <a:lstStyle/>
            <a:p>
              <a:endParaRPr lang="zh-CN" altLang="en-US"/>
            </a:p>
          </p:txBody>
        </p:sp>
        <p:sp>
          <p:nvSpPr>
            <p:cNvPr id="103" name="任意多边形: 形状 102"/>
            <p:cNvSpPr/>
            <p:nvPr/>
          </p:nvSpPr>
          <p:spPr>
            <a:xfrm>
              <a:off x="5526925" y="1544958"/>
              <a:ext cx="469986" cy="240462"/>
            </a:xfrm>
            <a:custGeom>
              <a:avLst/>
              <a:gdLst>
                <a:gd name="connsiteX0" fmla="*/ 0 w 775944"/>
                <a:gd name="connsiteY0" fmla="*/ 384159 h 397001"/>
                <a:gd name="connsiteX1" fmla="*/ 643929 w 775944"/>
                <a:gd name="connsiteY1" fmla="*/ 12454 h 397001"/>
                <a:gd name="connsiteX2" fmla="*/ 775945 w 775944"/>
                <a:gd name="connsiteY2" fmla="*/ 25274 h 397001"/>
                <a:gd name="connsiteX3" fmla="*/ 132016 w 775944"/>
                <a:gd name="connsiteY3" fmla="*/ 397001 h 397001"/>
                <a:gd name="connsiteX4" fmla="*/ 0 w 775944"/>
                <a:gd name="connsiteY4" fmla="*/ 384159 h 397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944" h="397001">
                  <a:moveTo>
                    <a:pt x="0" y="384159"/>
                  </a:moveTo>
                  <a:lnTo>
                    <a:pt x="643929" y="12454"/>
                  </a:lnTo>
                  <a:cubicBezTo>
                    <a:pt x="677670" y="-7040"/>
                    <a:pt x="724388" y="-4295"/>
                    <a:pt x="775945" y="25274"/>
                  </a:cubicBezTo>
                  <a:lnTo>
                    <a:pt x="132016" y="397001"/>
                  </a:lnTo>
                  <a:cubicBezTo>
                    <a:pt x="80458" y="367432"/>
                    <a:pt x="33742" y="364699"/>
                    <a:pt x="0" y="384159"/>
                  </a:cubicBezTo>
                  <a:close/>
                </a:path>
              </a:pathLst>
            </a:custGeom>
            <a:solidFill>
              <a:srgbClr val="3E3D43"/>
            </a:solidFill>
            <a:ln w="872" cap="flat">
              <a:noFill/>
              <a:prstDash val="solid"/>
              <a:miter/>
            </a:ln>
          </p:spPr>
          <p:txBody>
            <a:bodyPr rtlCol="0" anchor="ctr"/>
            <a:lstStyle/>
            <a:p>
              <a:endParaRPr lang="zh-CN" altLang="en-US"/>
            </a:p>
          </p:txBody>
        </p:sp>
        <p:sp>
          <p:nvSpPr>
            <p:cNvPr id="104" name="任意多边形: 形状 103"/>
            <p:cNvSpPr/>
            <p:nvPr/>
          </p:nvSpPr>
          <p:spPr>
            <a:xfrm>
              <a:off x="5606878" y="1560268"/>
              <a:ext cx="502051" cy="489473"/>
            </a:xfrm>
            <a:custGeom>
              <a:avLst/>
              <a:gdLst>
                <a:gd name="connsiteX0" fmla="*/ 774757 w 828883"/>
                <a:gd name="connsiteY0" fmla="*/ 436411 h 808116"/>
                <a:gd name="connsiteX1" fmla="*/ 130817 w 828883"/>
                <a:gd name="connsiteY1" fmla="*/ 808117 h 808116"/>
                <a:gd name="connsiteX2" fmla="*/ 184943 w 828883"/>
                <a:gd name="connsiteY2" fmla="*/ 689908 h 808116"/>
                <a:gd name="connsiteX3" fmla="*/ 0 w 828883"/>
                <a:gd name="connsiteY3" fmla="*/ 371739 h 808116"/>
                <a:gd name="connsiteX4" fmla="*/ 643940 w 828883"/>
                <a:gd name="connsiteY4" fmla="*/ 0 h 808116"/>
                <a:gd name="connsiteX5" fmla="*/ 828883 w 828883"/>
                <a:gd name="connsiteY5" fmla="*/ 318191 h 808116"/>
                <a:gd name="connsiteX6" fmla="*/ 774757 w 828883"/>
                <a:gd name="connsiteY6" fmla="*/ 436401 h 80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8883" h="808116">
                  <a:moveTo>
                    <a:pt x="774757" y="436411"/>
                  </a:moveTo>
                  <a:lnTo>
                    <a:pt x="130817" y="808117"/>
                  </a:lnTo>
                  <a:cubicBezTo>
                    <a:pt x="164119" y="788894"/>
                    <a:pt x="184773" y="748018"/>
                    <a:pt x="184943" y="689908"/>
                  </a:cubicBezTo>
                  <a:cubicBezTo>
                    <a:pt x="185271" y="572953"/>
                    <a:pt x="102482" y="430493"/>
                    <a:pt x="0" y="371739"/>
                  </a:cubicBezTo>
                  <a:lnTo>
                    <a:pt x="643940" y="0"/>
                  </a:lnTo>
                  <a:cubicBezTo>
                    <a:pt x="746422" y="58777"/>
                    <a:pt x="829211" y="201224"/>
                    <a:pt x="828883" y="318191"/>
                  </a:cubicBezTo>
                  <a:cubicBezTo>
                    <a:pt x="828702" y="376291"/>
                    <a:pt x="808059" y="417177"/>
                    <a:pt x="774757" y="436401"/>
                  </a:cubicBezTo>
                  <a:close/>
                </a:path>
              </a:pathLst>
            </a:custGeom>
            <a:solidFill>
              <a:srgbClr val="1D1D1F"/>
            </a:solidFill>
            <a:ln w="872" cap="flat">
              <a:noFill/>
              <a:prstDash val="solid"/>
              <a:miter/>
            </a:ln>
          </p:spPr>
          <p:txBody>
            <a:bodyPr rtlCol="0" anchor="ctr"/>
            <a:lstStyle/>
            <a:p>
              <a:endParaRPr lang="zh-CN" altLang="en-US" dirty="0"/>
            </a:p>
          </p:txBody>
        </p:sp>
        <p:sp>
          <p:nvSpPr>
            <p:cNvPr id="105" name="任意多边形: 形状 104"/>
            <p:cNvSpPr/>
            <p:nvPr/>
          </p:nvSpPr>
          <p:spPr>
            <a:xfrm>
              <a:off x="5494141" y="1770113"/>
              <a:ext cx="224766" cy="287163"/>
            </a:xfrm>
            <a:custGeom>
              <a:avLst/>
              <a:gdLst>
                <a:gd name="connsiteX0" fmla="*/ 186143 w 371086"/>
                <a:gd name="connsiteY0" fmla="*/ 25275 h 474103"/>
                <a:gd name="connsiteX1" fmla="*/ 371085 w 371086"/>
                <a:gd name="connsiteY1" fmla="*/ 343443 h 474103"/>
                <a:gd name="connsiteX2" fmla="*/ 184933 w 371086"/>
                <a:gd name="connsiteY2" fmla="*/ 448822 h 474103"/>
                <a:gd name="connsiteX3" fmla="*/ 1 w 371086"/>
                <a:gd name="connsiteY3" fmla="*/ 130653 h 474103"/>
                <a:gd name="connsiteX4" fmla="*/ 186143 w 371086"/>
                <a:gd name="connsiteY4" fmla="*/ 25275 h 474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086" h="474103">
                  <a:moveTo>
                    <a:pt x="186143" y="25275"/>
                  </a:moveTo>
                  <a:cubicBezTo>
                    <a:pt x="288625" y="84041"/>
                    <a:pt x="371413" y="226500"/>
                    <a:pt x="371085" y="343443"/>
                  </a:cubicBezTo>
                  <a:cubicBezTo>
                    <a:pt x="370746" y="460422"/>
                    <a:pt x="287403" y="507588"/>
                    <a:pt x="184933" y="448822"/>
                  </a:cubicBezTo>
                  <a:cubicBezTo>
                    <a:pt x="82473" y="390067"/>
                    <a:pt x="-327" y="247609"/>
                    <a:pt x="1" y="130653"/>
                  </a:cubicBezTo>
                  <a:cubicBezTo>
                    <a:pt x="340" y="13686"/>
                    <a:pt x="83683" y="-33480"/>
                    <a:pt x="186143" y="25275"/>
                  </a:cubicBezTo>
                  <a:close/>
                </a:path>
              </a:pathLst>
            </a:custGeom>
            <a:solidFill>
              <a:srgbClr val="2E2E30"/>
            </a:solidFill>
            <a:ln w="872" cap="flat">
              <a:noFill/>
              <a:prstDash val="solid"/>
              <a:miter/>
            </a:ln>
          </p:spPr>
          <p:txBody>
            <a:bodyPr rtlCol="0" anchor="ctr"/>
            <a:lstStyle/>
            <a:p>
              <a:endParaRPr lang="zh-CN" altLang="en-US"/>
            </a:p>
          </p:txBody>
        </p:sp>
        <p:sp>
          <p:nvSpPr>
            <p:cNvPr id="106" name="任意多边形: 形状 105"/>
            <p:cNvSpPr/>
            <p:nvPr/>
          </p:nvSpPr>
          <p:spPr>
            <a:xfrm>
              <a:off x="5821743" y="1722777"/>
              <a:ext cx="298190" cy="205294"/>
            </a:xfrm>
            <a:custGeom>
              <a:avLst/>
              <a:gdLst>
                <a:gd name="connsiteX0" fmla="*/ 199127 w 492309"/>
                <a:gd name="connsiteY0" fmla="*/ 0 h 338939"/>
                <a:gd name="connsiteX1" fmla="*/ 0 w 492309"/>
                <a:gd name="connsiteY1" fmla="*/ 114188 h 338939"/>
                <a:gd name="connsiteX2" fmla="*/ 0 w 492309"/>
                <a:gd name="connsiteY2" fmla="*/ 169701 h 338939"/>
                <a:gd name="connsiteX3" fmla="*/ 293194 w 492309"/>
                <a:gd name="connsiteY3" fmla="*/ 338939 h 338939"/>
                <a:gd name="connsiteX4" fmla="*/ 492309 w 492309"/>
                <a:gd name="connsiteY4" fmla="*/ 224751 h 338939"/>
                <a:gd name="connsiteX5" fmla="*/ 492309 w 492309"/>
                <a:gd name="connsiteY5" fmla="*/ 169238 h 338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2309" h="338939">
                  <a:moveTo>
                    <a:pt x="199127" y="0"/>
                  </a:moveTo>
                  <a:lnTo>
                    <a:pt x="0" y="114188"/>
                  </a:lnTo>
                  <a:lnTo>
                    <a:pt x="0" y="169701"/>
                  </a:lnTo>
                  <a:lnTo>
                    <a:pt x="293194" y="338939"/>
                  </a:lnTo>
                  <a:lnTo>
                    <a:pt x="492309" y="224751"/>
                  </a:lnTo>
                  <a:lnTo>
                    <a:pt x="492309" y="169238"/>
                  </a:lnTo>
                  <a:close/>
                </a:path>
              </a:pathLst>
            </a:custGeom>
            <a:solidFill>
              <a:srgbClr val="1D1D1F"/>
            </a:solidFill>
            <a:ln w="872" cap="flat">
              <a:noFill/>
              <a:prstDash val="solid"/>
              <a:miter/>
            </a:ln>
          </p:spPr>
          <p:txBody>
            <a:bodyPr rtlCol="0" anchor="ctr"/>
            <a:lstStyle/>
            <a:p>
              <a:endParaRPr lang="zh-CN" altLang="en-US"/>
            </a:p>
          </p:txBody>
        </p:sp>
        <p:sp>
          <p:nvSpPr>
            <p:cNvPr id="107" name="任意多边形: 形状 106"/>
            <p:cNvSpPr/>
            <p:nvPr/>
          </p:nvSpPr>
          <p:spPr>
            <a:xfrm>
              <a:off x="5821743" y="1791947"/>
              <a:ext cx="177586" cy="136124"/>
            </a:xfrm>
            <a:custGeom>
              <a:avLst/>
              <a:gdLst>
                <a:gd name="connsiteX0" fmla="*/ 293194 w 293193"/>
                <a:gd name="connsiteY0" fmla="*/ 224741 h 224740"/>
                <a:gd name="connsiteX1" fmla="*/ 0 w 293193"/>
                <a:gd name="connsiteY1" fmla="*/ 55502 h 224740"/>
                <a:gd name="connsiteX2" fmla="*/ 0 w 293193"/>
                <a:gd name="connsiteY2" fmla="*/ 0 h 224740"/>
                <a:gd name="connsiteX3" fmla="*/ 293194 w 293193"/>
                <a:gd name="connsiteY3" fmla="*/ 169239 h 224740"/>
              </a:gdLst>
              <a:ahLst/>
              <a:cxnLst>
                <a:cxn ang="0">
                  <a:pos x="connsiteX0" y="connsiteY0"/>
                </a:cxn>
                <a:cxn ang="0">
                  <a:pos x="connsiteX1" y="connsiteY1"/>
                </a:cxn>
                <a:cxn ang="0">
                  <a:pos x="connsiteX2" y="connsiteY2"/>
                </a:cxn>
                <a:cxn ang="0">
                  <a:pos x="connsiteX3" y="connsiteY3"/>
                </a:cxn>
              </a:cxnLst>
              <a:rect l="l" t="t" r="r" b="b"/>
              <a:pathLst>
                <a:path w="293193" h="224740">
                  <a:moveTo>
                    <a:pt x="293194" y="224741"/>
                  </a:moveTo>
                  <a:lnTo>
                    <a:pt x="0" y="55502"/>
                  </a:lnTo>
                  <a:lnTo>
                    <a:pt x="0" y="0"/>
                  </a:lnTo>
                  <a:lnTo>
                    <a:pt x="293194" y="169239"/>
                  </a:lnTo>
                  <a:close/>
                </a:path>
              </a:pathLst>
            </a:custGeom>
            <a:solidFill>
              <a:srgbClr val="2E2E30"/>
            </a:solidFill>
            <a:ln w="872" cap="flat">
              <a:noFill/>
              <a:prstDash val="solid"/>
              <a:miter/>
            </a:ln>
          </p:spPr>
          <p:txBody>
            <a:bodyPr rtlCol="0" anchor="ctr"/>
            <a:lstStyle/>
            <a:p>
              <a:endParaRPr lang="zh-CN" altLang="en-US"/>
            </a:p>
          </p:txBody>
        </p:sp>
        <p:sp>
          <p:nvSpPr>
            <p:cNvPr id="108" name="任意多边形: 形状 107"/>
            <p:cNvSpPr/>
            <p:nvPr/>
          </p:nvSpPr>
          <p:spPr>
            <a:xfrm>
              <a:off x="5821743" y="1722784"/>
              <a:ext cx="298190" cy="171671"/>
            </a:xfrm>
            <a:custGeom>
              <a:avLst/>
              <a:gdLst>
                <a:gd name="connsiteX0" fmla="*/ 293194 w 492309"/>
                <a:gd name="connsiteY0" fmla="*/ 283427 h 283427"/>
                <a:gd name="connsiteX1" fmla="*/ 0 w 492309"/>
                <a:gd name="connsiteY1" fmla="*/ 114200 h 283427"/>
                <a:gd name="connsiteX2" fmla="*/ 199138 w 492309"/>
                <a:gd name="connsiteY2" fmla="*/ 0 h 283427"/>
                <a:gd name="connsiteX3" fmla="*/ 492309 w 492309"/>
                <a:gd name="connsiteY3" fmla="*/ 169239 h 283427"/>
              </a:gdLst>
              <a:ahLst/>
              <a:cxnLst>
                <a:cxn ang="0">
                  <a:pos x="connsiteX0" y="connsiteY0"/>
                </a:cxn>
                <a:cxn ang="0">
                  <a:pos x="connsiteX1" y="connsiteY1"/>
                </a:cxn>
                <a:cxn ang="0">
                  <a:pos x="connsiteX2" y="connsiteY2"/>
                </a:cxn>
                <a:cxn ang="0">
                  <a:pos x="connsiteX3" y="connsiteY3"/>
                </a:cxn>
              </a:cxnLst>
              <a:rect l="l" t="t" r="r" b="b"/>
              <a:pathLst>
                <a:path w="492309" h="283427">
                  <a:moveTo>
                    <a:pt x="293194" y="283427"/>
                  </a:moveTo>
                  <a:lnTo>
                    <a:pt x="0" y="114200"/>
                  </a:lnTo>
                  <a:lnTo>
                    <a:pt x="199138" y="0"/>
                  </a:lnTo>
                  <a:lnTo>
                    <a:pt x="492309" y="169239"/>
                  </a:lnTo>
                  <a:close/>
                </a:path>
              </a:pathLst>
            </a:custGeom>
            <a:solidFill>
              <a:srgbClr val="3E3D43"/>
            </a:solidFill>
            <a:ln w="872" cap="flat">
              <a:noFill/>
              <a:prstDash val="solid"/>
              <a:miter/>
            </a:ln>
          </p:spPr>
          <p:txBody>
            <a:bodyPr rtlCol="0" anchor="ctr"/>
            <a:lstStyle/>
            <a:p>
              <a:endParaRPr lang="zh-CN" altLang="en-US"/>
            </a:p>
          </p:txBody>
        </p:sp>
        <p:sp>
          <p:nvSpPr>
            <p:cNvPr id="109" name="任意多边形: 形状 108"/>
            <p:cNvSpPr/>
            <p:nvPr/>
          </p:nvSpPr>
          <p:spPr>
            <a:xfrm>
              <a:off x="5999316" y="1825284"/>
              <a:ext cx="120625" cy="102787"/>
            </a:xfrm>
            <a:custGeom>
              <a:avLst/>
              <a:gdLst>
                <a:gd name="connsiteX0" fmla="*/ 199151 w 199150"/>
                <a:gd name="connsiteY0" fmla="*/ 0 h 169701"/>
                <a:gd name="connsiteX1" fmla="*/ 199151 w 199150"/>
                <a:gd name="connsiteY1" fmla="*/ 55502 h 169701"/>
                <a:gd name="connsiteX2" fmla="*/ 0 w 199150"/>
                <a:gd name="connsiteY2" fmla="*/ 169702 h 169701"/>
                <a:gd name="connsiteX3" fmla="*/ 0 w 199150"/>
                <a:gd name="connsiteY3" fmla="*/ 114200 h 169701"/>
              </a:gdLst>
              <a:ahLst/>
              <a:cxnLst>
                <a:cxn ang="0">
                  <a:pos x="connsiteX0" y="connsiteY0"/>
                </a:cxn>
                <a:cxn ang="0">
                  <a:pos x="connsiteX1" y="connsiteY1"/>
                </a:cxn>
                <a:cxn ang="0">
                  <a:pos x="connsiteX2" y="connsiteY2"/>
                </a:cxn>
                <a:cxn ang="0">
                  <a:pos x="connsiteX3" y="connsiteY3"/>
                </a:cxn>
              </a:cxnLst>
              <a:rect l="l" t="t" r="r" b="b"/>
              <a:pathLst>
                <a:path w="199150" h="169701">
                  <a:moveTo>
                    <a:pt x="199151" y="0"/>
                  </a:moveTo>
                  <a:lnTo>
                    <a:pt x="199151" y="55502"/>
                  </a:lnTo>
                  <a:lnTo>
                    <a:pt x="0" y="169702"/>
                  </a:lnTo>
                  <a:lnTo>
                    <a:pt x="0" y="114200"/>
                  </a:lnTo>
                  <a:close/>
                </a:path>
              </a:pathLst>
            </a:custGeom>
            <a:solidFill>
              <a:srgbClr val="1D1D1F"/>
            </a:solidFill>
            <a:ln w="872" cap="flat">
              <a:noFill/>
              <a:prstDash val="solid"/>
              <a:miter/>
            </a:ln>
          </p:spPr>
          <p:txBody>
            <a:bodyPr rtlCol="0" anchor="ctr"/>
            <a:lstStyle/>
            <a:p>
              <a:endParaRPr lang="zh-CN" altLang="en-US"/>
            </a:p>
          </p:txBody>
        </p:sp>
        <p:sp>
          <p:nvSpPr>
            <p:cNvPr id="110" name="任意多边形: 形状 109"/>
            <p:cNvSpPr/>
            <p:nvPr/>
          </p:nvSpPr>
          <p:spPr>
            <a:xfrm>
              <a:off x="5736232" y="1683806"/>
              <a:ext cx="614786" cy="512284"/>
            </a:xfrm>
            <a:custGeom>
              <a:avLst/>
              <a:gdLst>
                <a:gd name="connsiteX0" fmla="*/ 830074 w 1015006"/>
                <a:gd name="connsiteY0" fmla="*/ 25274 h 845778"/>
                <a:gd name="connsiteX1" fmla="*/ 698069 w 1015006"/>
                <a:gd name="connsiteY1" fmla="*/ 12432 h 845778"/>
                <a:gd name="connsiteX2" fmla="*/ 54126 w 1015006"/>
                <a:gd name="connsiteY2" fmla="*/ 384147 h 845778"/>
                <a:gd name="connsiteX3" fmla="*/ 54466 w 1015006"/>
                <a:gd name="connsiteY3" fmla="*/ 383978 h 845778"/>
                <a:gd name="connsiteX4" fmla="*/ 1 w 1015006"/>
                <a:gd name="connsiteY4" fmla="*/ 502357 h 845778"/>
                <a:gd name="connsiteX5" fmla="*/ 184932 w 1015006"/>
                <a:gd name="connsiteY5" fmla="*/ 820526 h 845778"/>
                <a:gd name="connsiteX6" fmla="*/ 319788 w 1015006"/>
                <a:gd name="connsiteY6" fmla="*/ 831567 h 845778"/>
                <a:gd name="connsiteX7" fmla="*/ 316949 w 1015006"/>
                <a:gd name="connsiteY7" fmla="*/ 833378 h 845778"/>
                <a:gd name="connsiteX8" fmla="*/ 960880 w 1015006"/>
                <a:gd name="connsiteY8" fmla="*/ 461663 h 845778"/>
                <a:gd name="connsiteX9" fmla="*/ 1015006 w 1015006"/>
                <a:gd name="connsiteY9" fmla="*/ 343453 h 845778"/>
                <a:gd name="connsiteX10" fmla="*/ 830063 w 1015006"/>
                <a:gd name="connsiteY10" fmla="*/ 25274 h 845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5006" h="845778">
                  <a:moveTo>
                    <a:pt x="830074" y="25274"/>
                  </a:moveTo>
                  <a:cubicBezTo>
                    <a:pt x="778504" y="-4296"/>
                    <a:pt x="731791" y="-7029"/>
                    <a:pt x="698069" y="12432"/>
                  </a:cubicBezTo>
                  <a:lnTo>
                    <a:pt x="54126" y="384147"/>
                  </a:lnTo>
                  <a:lnTo>
                    <a:pt x="54466" y="383978"/>
                  </a:lnTo>
                  <a:cubicBezTo>
                    <a:pt x="20961" y="403122"/>
                    <a:pt x="171" y="444066"/>
                    <a:pt x="1" y="502357"/>
                  </a:cubicBezTo>
                  <a:cubicBezTo>
                    <a:pt x="-338" y="619324"/>
                    <a:pt x="82462" y="761772"/>
                    <a:pt x="184932" y="820526"/>
                  </a:cubicBezTo>
                  <a:cubicBezTo>
                    <a:pt x="237983" y="850955"/>
                    <a:pt x="285853" y="852935"/>
                    <a:pt x="319788" y="831567"/>
                  </a:cubicBezTo>
                  <a:cubicBezTo>
                    <a:pt x="318837" y="832171"/>
                    <a:pt x="317921" y="832816"/>
                    <a:pt x="316949" y="833378"/>
                  </a:cubicBezTo>
                  <a:lnTo>
                    <a:pt x="960880" y="461663"/>
                  </a:lnTo>
                  <a:cubicBezTo>
                    <a:pt x="994178" y="442439"/>
                    <a:pt x="1014836" y="401553"/>
                    <a:pt x="1015006" y="343453"/>
                  </a:cubicBezTo>
                  <a:cubicBezTo>
                    <a:pt x="1015345" y="226486"/>
                    <a:pt x="932545" y="84039"/>
                    <a:pt x="830063" y="25274"/>
                  </a:cubicBezTo>
                  <a:close/>
                </a:path>
              </a:pathLst>
            </a:custGeom>
            <a:solidFill>
              <a:srgbClr val="1D1D1F"/>
            </a:solidFill>
            <a:ln w="872" cap="flat">
              <a:noFill/>
              <a:prstDash val="solid"/>
              <a:miter/>
            </a:ln>
          </p:spPr>
          <p:txBody>
            <a:bodyPr rtlCol="0" anchor="ctr"/>
            <a:lstStyle/>
            <a:p>
              <a:endParaRPr lang="zh-CN" altLang="en-US"/>
            </a:p>
          </p:txBody>
        </p:sp>
        <p:sp>
          <p:nvSpPr>
            <p:cNvPr id="111" name="任意多边形: 形状 110"/>
            <p:cNvSpPr/>
            <p:nvPr/>
          </p:nvSpPr>
          <p:spPr>
            <a:xfrm>
              <a:off x="5769016" y="1683804"/>
              <a:ext cx="469981" cy="240451"/>
            </a:xfrm>
            <a:custGeom>
              <a:avLst/>
              <a:gdLst>
                <a:gd name="connsiteX0" fmla="*/ 0 w 775936"/>
                <a:gd name="connsiteY0" fmla="*/ 384152 h 396983"/>
                <a:gd name="connsiteX1" fmla="*/ 643932 w 775936"/>
                <a:gd name="connsiteY1" fmla="*/ 12437 h 396983"/>
                <a:gd name="connsiteX2" fmla="*/ 775937 w 775936"/>
                <a:gd name="connsiteY2" fmla="*/ 25279 h 396983"/>
                <a:gd name="connsiteX3" fmla="*/ 132017 w 775936"/>
                <a:gd name="connsiteY3" fmla="*/ 396984 h 396983"/>
                <a:gd name="connsiteX4" fmla="*/ 12 w 775936"/>
                <a:gd name="connsiteY4" fmla="*/ 384152 h 396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936" h="396983">
                  <a:moveTo>
                    <a:pt x="0" y="384152"/>
                  </a:moveTo>
                  <a:lnTo>
                    <a:pt x="643932" y="12437"/>
                  </a:lnTo>
                  <a:cubicBezTo>
                    <a:pt x="677675" y="-7036"/>
                    <a:pt x="724377" y="-4291"/>
                    <a:pt x="775937" y="25279"/>
                  </a:cubicBezTo>
                  <a:lnTo>
                    <a:pt x="132017" y="396984"/>
                  </a:lnTo>
                  <a:cubicBezTo>
                    <a:pt x="80459" y="367425"/>
                    <a:pt x="33743" y="364681"/>
                    <a:pt x="12" y="384152"/>
                  </a:cubicBezTo>
                  <a:close/>
                </a:path>
              </a:pathLst>
            </a:custGeom>
            <a:solidFill>
              <a:srgbClr val="3E3D43"/>
            </a:solidFill>
            <a:ln w="872" cap="flat">
              <a:noFill/>
              <a:prstDash val="solid"/>
              <a:miter/>
            </a:ln>
          </p:spPr>
          <p:txBody>
            <a:bodyPr rtlCol="0" anchor="ctr"/>
            <a:lstStyle/>
            <a:p>
              <a:endParaRPr lang="zh-CN" altLang="en-US"/>
            </a:p>
          </p:txBody>
        </p:sp>
        <p:sp>
          <p:nvSpPr>
            <p:cNvPr id="112" name="任意多边形: 形状 111"/>
            <p:cNvSpPr/>
            <p:nvPr/>
          </p:nvSpPr>
          <p:spPr>
            <a:xfrm>
              <a:off x="5848971" y="1699115"/>
              <a:ext cx="502047" cy="489466"/>
            </a:xfrm>
            <a:custGeom>
              <a:avLst/>
              <a:gdLst>
                <a:gd name="connsiteX0" fmla="*/ 774749 w 828875"/>
                <a:gd name="connsiteY0" fmla="*/ 436389 h 808103"/>
                <a:gd name="connsiteX1" fmla="*/ 130817 w 828875"/>
                <a:gd name="connsiteY1" fmla="*/ 808104 h 808103"/>
                <a:gd name="connsiteX2" fmla="*/ 184943 w 828875"/>
                <a:gd name="connsiteY2" fmla="*/ 689896 h 808103"/>
                <a:gd name="connsiteX3" fmla="*/ 0 w 828875"/>
                <a:gd name="connsiteY3" fmla="*/ 371727 h 808103"/>
                <a:gd name="connsiteX4" fmla="*/ 643942 w 828875"/>
                <a:gd name="connsiteY4" fmla="*/ 0 h 808103"/>
                <a:gd name="connsiteX5" fmla="*/ 828874 w 828875"/>
                <a:gd name="connsiteY5" fmla="*/ 318169 h 808103"/>
                <a:gd name="connsiteX6" fmla="*/ 774749 w 828875"/>
                <a:gd name="connsiteY6" fmla="*/ 436389 h 808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8875" h="808103">
                  <a:moveTo>
                    <a:pt x="774749" y="436389"/>
                  </a:moveTo>
                  <a:lnTo>
                    <a:pt x="130817" y="808104"/>
                  </a:lnTo>
                  <a:cubicBezTo>
                    <a:pt x="164119" y="788882"/>
                    <a:pt x="184773" y="748007"/>
                    <a:pt x="184943" y="689896"/>
                  </a:cubicBezTo>
                  <a:cubicBezTo>
                    <a:pt x="185282" y="572941"/>
                    <a:pt x="102482" y="430482"/>
                    <a:pt x="0" y="371727"/>
                  </a:cubicBezTo>
                  <a:lnTo>
                    <a:pt x="643942" y="0"/>
                  </a:lnTo>
                  <a:cubicBezTo>
                    <a:pt x="746403" y="58765"/>
                    <a:pt x="829203" y="201213"/>
                    <a:pt x="828874" y="318169"/>
                  </a:cubicBezTo>
                  <a:cubicBezTo>
                    <a:pt x="828705" y="376290"/>
                    <a:pt x="808058" y="417165"/>
                    <a:pt x="774749" y="436389"/>
                  </a:cubicBezTo>
                  <a:close/>
                </a:path>
              </a:pathLst>
            </a:custGeom>
            <a:solidFill>
              <a:srgbClr val="1D1D1F"/>
            </a:solidFill>
            <a:ln w="872" cap="flat">
              <a:noFill/>
              <a:prstDash val="solid"/>
              <a:miter/>
            </a:ln>
          </p:spPr>
          <p:txBody>
            <a:bodyPr rtlCol="0" anchor="ctr"/>
            <a:lstStyle/>
            <a:p>
              <a:endParaRPr lang="zh-CN" altLang="en-US"/>
            </a:p>
          </p:txBody>
        </p:sp>
        <p:sp>
          <p:nvSpPr>
            <p:cNvPr id="113" name="任意多边形: 形状 112"/>
            <p:cNvSpPr/>
            <p:nvPr/>
          </p:nvSpPr>
          <p:spPr>
            <a:xfrm>
              <a:off x="5736241" y="1908950"/>
              <a:ext cx="224752" cy="287168"/>
            </a:xfrm>
            <a:custGeom>
              <a:avLst/>
              <a:gdLst>
                <a:gd name="connsiteX0" fmla="*/ 186120 w 371063"/>
                <a:gd name="connsiteY0" fmla="*/ 25279 h 474112"/>
                <a:gd name="connsiteX1" fmla="*/ 371062 w 371063"/>
                <a:gd name="connsiteY1" fmla="*/ 343460 h 474112"/>
                <a:gd name="connsiteX2" fmla="*/ 184920 w 371063"/>
                <a:gd name="connsiteY2" fmla="*/ 448838 h 474112"/>
                <a:gd name="connsiteX3" fmla="*/ 1 w 371063"/>
                <a:gd name="connsiteY3" fmla="*/ 130658 h 474112"/>
                <a:gd name="connsiteX4" fmla="*/ 186131 w 371063"/>
                <a:gd name="connsiteY4" fmla="*/ 25279 h 474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063" h="474112">
                  <a:moveTo>
                    <a:pt x="186120" y="25279"/>
                  </a:moveTo>
                  <a:cubicBezTo>
                    <a:pt x="288602" y="84045"/>
                    <a:pt x="371390" y="226504"/>
                    <a:pt x="371062" y="343460"/>
                  </a:cubicBezTo>
                  <a:cubicBezTo>
                    <a:pt x="370723" y="460428"/>
                    <a:pt x="287392" y="507591"/>
                    <a:pt x="184920" y="448838"/>
                  </a:cubicBezTo>
                  <a:cubicBezTo>
                    <a:pt x="82462" y="390072"/>
                    <a:pt x="-338" y="247614"/>
                    <a:pt x="1" y="130658"/>
                  </a:cubicBezTo>
                  <a:cubicBezTo>
                    <a:pt x="329" y="13691"/>
                    <a:pt x="83672" y="-33486"/>
                    <a:pt x="186131" y="25279"/>
                  </a:cubicBezTo>
                  <a:close/>
                </a:path>
              </a:pathLst>
            </a:custGeom>
            <a:solidFill>
              <a:srgbClr val="2E2E30"/>
            </a:solidFill>
            <a:ln w="872" cap="flat">
              <a:noFill/>
              <a:prstDash val="solid"/>
              <a:miter/>
            </a:ln>
          </p:spPr>
          <p:txBody>
            <a:bodyPr rtlCol="0" anchor="ctr"/>
            <a:lstStyle/>
            <a:p>
              <a:endParaRPr lang="zh-CN" altLang="en-US"/>
            </a:p>
          </p:txBody>
        </p:sp>
        <p:sp>
          <p:nvSpPr>
            <p:cNvPr id="114" name="任意多边形: 形状 113"/>
            <p:cNvSpPr/>
            <p:nvPr/>
          </p:nvSpPr>
          <p:spPr>
            <a:xfrm>
              <a:off x="5521081" y="1804530"/>
              <a:ext cx="412971" cy="357170"/>
            </a:xfrm>
            <a:custGeom>
              <a:avLst/>
              <a:gdLst>
                <a:gd name="connsiteX0" fmla="*/ 141518 w 681812"/>
                <a:gd name="connsiteY0" fmla="*/ 19221 h 589685"/>
                <a:gd name="connsiteX1" fmla="*/ 1 w 681812"/>
                <a:gd name="connsiteY1" fmla="*/ 99322 h 589685"/>
                <a:gd name="connsiteX2" fmla="*/ 140602 w 681812"/>
                <a:gd name="connsiteY2" fmla="*/ 341241 h 589685"/>
                <a:gd name="connsiteX3" fmla="*/ 282120 w 681812"/>
                <a:gd name="connsiteY3" fmla="*/ 261129 h 589685"/>
                <a:gd name="connsiteX4" fmla="*/ 141518 w 681812"/>
                <a:gd name="connsiteY4" fmla="*/ 19221 h 589685"/>
                <a:gd name="connsiteX5" fmla="*/ 541210 w 681812"/>
                <a:gd name="connsiteY5" fmla="*/ 248433 h 589685"/>
                <a:gd name="connsiteX6" fmla="*/ 399692 w 681812"/>
                <a:gd name="connsiteY6" fmla="*/ 328546 h 589685"/>
                <a:gd name="connsiteX7" fmla="*/ 540294 w 681812"/>
                <a:gd name="connsiteY7" fmla="*/ 570465 h 589685"/>
                <a:gd name="connsiteX8" fmla="*/ 681812 w 681812"/>
                <a:gd name="connsiteY8" fmla="*/ 490353 h 589685"/>
                <a:gd name="connsiteX9" fmla="*/ 541210 w 681812"/>
                <a:gd name="connsiteY9" fmla="*/ 248433 h 589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1812" h="589685">
                  <a:moveTo>
                    <a:pt x="141518" y="19221"/>
                  </a:moveTo>
                  <a:cubicBezTo>
                    <a:pt x="63617" y="-25460"/>
                    <a:pt x="250" y="10411"/>
                    <a:pt x="1" y="99322"/>
                  </a:cubicBezTo>
                  <a:cubicBezTo>
                    <a:pt x="-259" y="188245"/>
                    <a:pt x="62700" y="296560"/>
                    <a:pt x="140602" y="341241"/>
                  </a:cubicBezTo>
                  <a:cubicBezTo>
                    <a:pt x="218516" y="385923"/>
                    <a:pt x="281871" y="350051"/>
                    <a:pt x="282120" y="261129"/>
                  </a:cubicBezTo>
                  <a:cubicBezTo>
                    <a:pt x="282380" y="172206"/>
                    <a:pt x="219432" y="63902"/>
                    <a:pt x="141518" y="19221"/>
                  </a:cubicBezTo>
                  <a:moveTo>
                    <a:pt x="541210" y="248433"/>
                  </a:moveTo>
                  <a:cubicBezTo>
                    <a:pt x="463308" y="203764"/>
                    <a:pt x="399941" y="239623"/>
                    <a:pt x="399692" y="328546"/>
                  </a:cubicBezTo>
                  <a:cubicBezTo>
                    <a:pt x="399432" y="417469"/>
                    <a:pt x="462380" y="525783"/>
                    <a:pt x="540294" y="570465"/>
                  </a:cubicBezTo>
                  <a:cubicBezTo>
                    <a:pt x="618195" y="615147"/>
                    <a:pt x="681563" y="579274"/>
                    <a:pt x="681812" y="490353"/>
                  </a:cubicBezTo>
                  <a:cubicBezTo>
                    <a:pt x="682072" y="401430"/>
                    <a:pt x="619123" y="293126"/>
                    <a:pt x="541210" y="248433"/>
                  </a:cubicBezTo>
                </a:path>
              </a:pathLst>
            </a:custGeom>
            <a:solidFill>
              <a:srgbClr val="E0E0E2"/>
            </a:solidFill>
            <a:ln w="872" cap="flat">
              <a:noFill/>
              <a:prstDash val="solid"/>
              <a:miter/>
            </a:ln>
          </p:spPr>
          <p:txBody>
            <a:bodyPr rtlCol="0" anchor="ctr"/>
            <a:lstStyle/>
            <a:p>
              <a:endParaRPr lang="zh-CN" altLang="en-US"/>
            </a:p>
          </p:txBody>
        </p:sp>
        <p:grpSp>
          <p:nvGrpSpPr>
            <p:cNvPr id="115" name="组合 114"/>
            <p:cNvGrpSpPr/>
            <p:nvPr/>
          </p:nvGrpSpPr>
          <p:grpSpPr>
            <a:xfrm>
              <a:off x="5838021" y="2836938"/>
              <a:ext cx="1177916" cy="1177916"/>
              <a:chOff x="3736731" y="1643084"/>
              <a:chExt cx="1944729" cy="1944729"/>
            </a:xfrm>
          </p:grpSpPr>
          <p:grpSp>
            <p:nvGrpSpPr>
              <p:cNvPr id="116" name="组合 115"/>
              <p:cNvGrpSpPr/>
              <p:nvPr/>
            </p:nvGrpSpPr>
            <p:grpSpPr>
              <a:xfrm>
                <a:off x="3736731" y="1643084"/>
                <a:ext cx="1944729" cy="1944729"/>
                <a:chOff x="5789954" y="4478329"/>
                <a:chExt cx="1011663" cy="1011663"/>
              </a:xfrm>
              <a:effectLst>
                <a:outerShdw blurRad="355600" sx="102000" sy="102000" algn="ctr" rotWithShape="0">
                  <a:prstClr val="black">
                    <a:alpha val="40000"/>
                  </a:prstClr>
                </a:outerShdw>
              </a:effectLst>
            </p:grpSpPr>
            <p:sp>
              <p:nvSpPr>
                <p:cNvPr id="137" name="椭圆 136"/>
                <p:cNvSpPr/>
                <p:nvPr/>
              </p:nvSpPr>
              <p:spPr>
                <a:xfrm>
                  <a:off x="5789954" y="4478329"/>
                  <a:ext cx="1011663" cy="1011663"/>
                </a:xfrm>
                <a:prstGeom prst="ellipse">
                  <a:avLst/>
                </a:prstGeom>
                <a:gradFill>
                  <a:gsLst>
                    <a:gs pos="100000">
                      <a:schemeClr val="bg1"/>
                    </a:gs>
                    <a:gs pos="36000">
                      <a:schemeClr val="bg1">
                        <a:lumMod val="95000"/>
                      </a:schemeClr>
                    </a:gs>
                    <a:gs pos="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椭圆 137"/>
                <p:cNvSpPr/>
                <p:nvPr/>
              </p:nvSpPr>
              <p:spPr>
                <a:xfrm>
                  <a:off x="5814784" y="4503161"/>
                  <a:ext cx="962001" cy="961998"/>
                </a:xfrm>
                <a:prstGeom prst="ellipse">
                  <a:avLst/>
                </a:prstGeom>
                <a:gradFill>
                  <a:gsLst>
                    <a:gs pos="97000">
                      <a:schemeClr val="bg1"/>
                    </a:gs>
                    <a:gs pos="0">
                      <a:schemeClr val="bg1">
                        <a:lumMod val="95000"/>
                      </a:schemeClr>
                    </a:gs>
                    <a:gs pos="58000">
                      <a:schemeClr val="bg1">
                        <a:lumMod val="8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7" name="任意多边形: 形状 116"/>
              <p:cNvSpPr/>
              <p:nvPr/>
            </p:nvSpPr>
            <p:spPr>
              <a:xfrm>
                <a:off x="4013038" y="2135586"/>
                <a:ext cx="1447845" cy="1080336"/>
              </a:xfrm>
              <a:custGeom>
                <a:avLst/>
                <a:gdLst>
                  <a:gd name="connsiteX0" fmla="*/ 1334494 w 1447846"/>
                  <a:gd name="connsiteY0" fmla="*/ 244727 h 1080337"/>
                  <a:gd name="connsiteX1" fmla="*/ 1253561 w 1447846"/>
                  <a:gd name="connsiteY1" fmla="*/ 236855 h 1080337"/>
                  <a:gd name="connsiteX2" fmla="*/ 1221482 w 1447846"/>
                  <a:gd name="connsiteY2" fmla="*/ 255367 h 1080337"/>
                  <a:gd name="connsiteX3" fmla="*/ 1201312 w 1447846"/>
                  <a:gd name="connsiteY3" fmla="*/ 246026 h 1080337"/>
                  <a:gd name="connsiteX4" fmla="*/ 1097738 w 1447846"/>
                  <a:gd name="connsiteY4" fmla="*/ 247021 h 1080337"/>
                  <a:gd name="connsiteX5" fmla="*/ 1010195 w 1447846"/>
                  <a:gd name="connsiteY5" fmla="*/ 297552 h 1080337"/>
                  <a:gd name="connsiteX6" fmla="*/ 1008114 w 1447846"/>
                  <a:gd name="connsiteY6" fmla="*/ 286992 h 1080337"/>
                  <a:gd name="connsiteX7" fmla="*/ 1015003 w 1447846"/>
                  <a:gd name="connsiteY7" fmla="*/ 283016 h 1080337"/>
                  <a:gd name="connsiteX8" fmla="*/ 1048180 w 1447846"/>
                  <a:gd name="connsiteY8" fmla="*/ 210550 h 1080337"/>
                  <a:gd name="connsiteX9" fmla="*/ 934805 w 1447846"/>
                  <a:gd name="connsiteY9" fmla="*/ 15492 h 1080337"/>
                  <a:gd name="connsiteX10" fmla="*/ 853893 w 1447846"/>
                  <a:gd name="connsiteY10" fmla="*/ 7620 h 1080337"/>
                  <a:gd name="connsiteX11" fmla="*/ 821814 w 1447846"/>
                  <a:gd name="connsiteY11" fmla="*/ 26143 h 1080337"/>
                  <a:gd name="connsiteX12" fmla="*/ 820456 w 1447846"/>
                  <a:gd name="connsiteY12" fmla="*/ 25409 h 1080337"/>
                  <a:gd name="connsiteX13" fmla="*/ 783400 w 1447846"/>
                  <a:gd name="connsiteY13" fmla="*/ 10636 h 1080337"/>
                  <a:gd name="connsiteX14" fmla="*/ 765867 w 1447846"/>
                  <a:gd name="connsiteY14" fmla="*/ 6841 h 1080337"/>
                  <a:gd name="connsiteX15" fmla="*/ 741186 w 1447846"/>
                  <a:gd name="connsiteY15" fmla="*/ 5497 h 1080337"/>
                  <a:gd name="connsiteX16" fmla="*/ 740428 w 1447846"/>
                  <a:gd name="connsiteY16" fmla="*/ 5553 h 1080337"/>
                  <a:gd name="connsiteX17" fmla="*/ 725667 w 1447846"/>
                  <a:gd name="connsiteY17" fmla="*/ 7428 h 1080337"/>
                  <a:gd name="connsiteX18" fmla="*/ 698067 w 1447846"/>
                  <a:gd name="connsiteY18" fmla="*/ 17796 h 1080337"/>
                  <a:gd name="connsiteX19" fmla="*/ 376074 w 1447846"/>
                  <a:gd name="connsiteY19" fmla="*/ 203649 h 1080337"/>
                  <a:gd name="connsiteX20" fmla="*/ 54115 w 1447846"/>
                  <a:gd name="connsiteY20" fmla="*/ 389512 h 1080337"/>
                  <a:gd name="connsiteX21" fmla="*/ 54443 w 1447846"/>
                  <a:gd name="connsiteY21" fmla="*/ 389343 h 1080337"/>
                  <a:gd name="connsiteX22" fmla="*/ 54421 w 1447846"/>
                  <a:gd name="connsiteY22" fmla="*/ 389343 h 1080337"/>
                  <a:gd name="connsiteX23" fmla="*/ 22534 w 1447846"/>
                  <a:gd name="connsiteY23" fmla="*/ 419838 h 1080337"/>
                  <a:gd name="connsiteX24" fmla="*/ 18439 w 1447846"/>
                  <a:gd name="connsiteY24" fmla="*/ 426605 h 1080337"/>
                  <a:gd name="connsiteX25" fmla="*/ 18303 w 1447846"/>
                  <a:gd name="connsiteY25" fmla="*/ 426876 h 1080337"/>
                  <a:gd name="connsiteX26" fmla="*/ 14729 w 1447846"/>
                  <a:gd name="connsiteY26" fmla="*/ 433832 h 1080337"/>
                  <a:gd name="connsiteX27" fmla="*/ 14457 w 1447846"/>
                  <a:gd name="connsiteY27" fmla="*/ 434454 h 1080337"/>
                  <a:gd name="connsiteX28" fmla="*/ 11403 w 1447846"/>
                  <a:gd name="connsiteY28" fmla="*/ 441524 h 1080337"/>
                  <a:gd name="connsiteX29" fmla="*/ 10973 w 1447846"/>
                  <a:gd name="connsiteY29" fmla="*/ 442710 h 1080337"/>
                  <a:gd name="connsiteX30" fmla="*/ 8473 w 1447846"/>
                  <a:gd name="connsiteY30" fmla="*/ 449668 h 1080337"/>
                  <a:gd name="connsiteX31" fmla="*/ 7987 w 1447846"/>
                  <a:gd name="connsiteY31" fmla="*/ 451340 h 1080337"/>
                  <a:gd name="connsiteX32" fmla="*/ 5951 w 1447846"/>
                  <a:gd name="connsiteY32" fmla="*/ 458252 h 1080337"/>
                  <a:gd name="connsiteX33" fmla="*/ 5385 w 1447846"/>
                  <a:gd name="connsiteY33" fmla="*/ 460714 h 1080337"/>
                  <a:gd name="connsiteX34" fmla="*/ 3870 w 1447846"/>
                  <a:gd name="connsiteY34" fmla="*/ 467287 h 1080337"/>
                  <a:gd name="connsiteX35" fmla="*/ 3293 w 1447846"/>
                  <a:gd name="connsiteY35" fmla="*/ 470596 h 1080337"/>
                  <a:gd name="connsiteX36" fmla="*/ 2218 w 1447846"/>
                  <a:gd name="connsiteY36" fmla="*/ 476753 h 1080337"/>
                  <a:gd name="connsiteX37" fmla="*/ 1687 w 1447846"/>
                  <a:gd name="connsiteY37" fmla="*/ 481078 h 1080337"/>
                  <a:gd name="connsiteX38" fmla="*/ 1008 w 1447846"/>
                  <a:gd name="connsiteY38" fmla="*/ 486657 h 1080337"/>
                  <a:gd name="connsiteX39" fmla="*/ 589 w 1447846"/>
                  <a:gd name="connsiteY39" fmla="*/ 492531 h 1080337"/>
                  <a:gd name="connsiteX40" fmla="*/ 273 w 1447846"/>
                  <a:gd name="connsiteY40" fmla="*/ 496970 h 1080337"/>
                  <a:gd name="connsiteX41" fmla="*/ 1 w 1447846"/>
                  <a:gd name="connsiteY41" fmla="*/ 507655 h 1080337"/>
                  <a:gd name="connsiteX42" fmla="*/ 1 w 1447846"/>
                  <a:gd name="connsiteY42" fmla="*/ 507711 h 1080337"/>
                  <a:gd name="connsiteX43" fmla="*/ 8157 w 1447846"/>
                  <a:gd name="connsiteY43" fmla="*/ 575478 h 1080337"/>
                  <a:gd name="connsiteX44" fmla="*/ 22104 w 1447846"/>
                  <a:gd name="connsiteY44" fmla="*/ 621504 h 1080337"/>
                  <a:gd name="connsiteX45" fmla="*/ 31345 w 1447846"/>
                  <a:gd name="connsiteY45" fmla="*/ 644296 h 1080337"/>
                  <a:gd name="connsiteX46" fmla="*/ 88808 w 1447846"/>
                  <a:gd name="connsiteY46" fmla="*/ 740074 h 1080337"/>
                  <a:gd name="connsiteX47" fmla="*/ 112754 w 1447846"/>
                  <a:gd name="connsiteY47" fmla="*/ 767837 h 1080337"/>
                  <a:gd name="connsiteX48" fmla="*/ 184922 w 1447846"/>
                  <a:gd name="connsiteY48" fmla="*/ 825891 h 1080337"/>
                  <a:gd name="connsiteX49" fmla="*/ 184932 w 1447846"/>
                  <a:gd name="connsiteY49" fmla="*/ 825902 h 1080337"/>
                  <a:gd name="connsiteX50" fmla="*/ 203314 w 1447846"/>
                  <a:gd name="connsiteY50" fmla="*/ 835401 h 1080337"/>
                  <a:gd name="connsiteX51" fmla="*/ 204162 w 1447846"/>
                  <a:gd name="connsiteY51" fmla="*/ 835796 h 1080337"/>
                  <a:gd name="connsiteX52" fmla="*/ 212419 w 1447846"/>
                  <a:gd name="connsiteY52" fmla="*/ 839331 h 1080337"/>
                  <a:gd name="connsiteX53" fmla="*/ 213607 w 1447846"/>
                  <a:gd name="connsiteY53" fmla="*/ 839817 h 1080337"/>
                  <a:gd name="connsiteX54" fmla="*/ 221389 w 1447846"/>
                  <a:gd name="connsiteY54" fmla="*/ 842697 h 1080337"/>
                  <a:gd name="connsiteX55" fmla="*/ 222928 w 1447846"/>
                  <a:gd name="connsiteY55" fmla="*/ 843228 h 1080337"/>
                  <a:gd name="connsiteX56" fmla="*/ 238934 w 1447846"/>
                  <a:gd name="connsiteY56" fmla="*/ 847723 h 1080337"/>
                  <a:gd name="connsiteX57" fmla="*/ 241128 w 1447846"/>
                  <a:gd name="connsiteY57" fmla="*/ 848209 h 1080337"/>
                  <a:gd name="connsiteX58" fmla="*/ 258683 w 1447846"/>
                  <a:gd name="connsiteY58" fmla="*/ 850762 h 1080337"/>
                  <a:gd name="connsiteX59" fmla="*/ 271828 w 1447846"/>
                  <a:gd name="connsiteY59" fmla="*/ 851067 h 1080337"/>
                  <a:gd name="connsiteX60" fmla="*/ 283546 w 1447846"/>
                  <a:gd name="connsiteY60" fmla="*/ 850050 h 1080337"/>
                  <a:gd name="connsiteX61" fmla="*/ 285526 w 1447846"/>
                  <a:gd name="connsiteY61" fmla="*/ 849722 h 1080337"/>
                  <a:gd name="connsiteX62" fmla="*/ 291374 w 1447846"/>
                  <a:gd name="connsiteY62" fmla="*/ 848593 h 1080337"/>
                  <a:gd name="connsiteX63" fmla="*/ 292674 w 1447846"/>
                  <a:gd name="connsiteY63" fmla="*/ 848288 h 1080337"/>
                  <a:gd name="connsiteX64" fmla="*/ 298930 w 1447846"/>
                  <a:gd name="connsiteY64" fmla="*/ 846560 h 1080337"/>
                  <a:gd name="connsiteX65" fmla="*/ 299732 w 1447846"/>
                  <a:gd name="connsiteY65" fmla="*/ 846300 h 1080337"/>
                  <a:gd name="connsiteX66" fmla="*/ 313160 w 1447846"/>
                  <a:gd name="connsiteY66" fmla="*/ 840709 h 1080337"/>
                  <a:gd name="connsiteX67" fmla="*/ 313340 w 1447846"/>
                  <a:gd name="connsiteY67" fmla="*/ 840619 h 1080337"/>
                  <a:gd name="connsiteX68" fmla="*/ 319777 w 1447846"/>
                  <a:gd name="connsiteY68" fmla="*/ 836948 h 1080337"/>
                  <a:gd name="connsiteX69" fmla="*/ 316949 w 1447846"/>
                  <a:gd name="connsiteY69" fmla="*/ 838733 h 1080337"/>
                  <a:gd name="connsiteX70" fmla="*/ 404477 w 1447846"/>
                  <a:gd name="connsiteY70" fmla="*/ 788201 h 1080337"/>
                  <a:gd name="connsiteX71" fmla="*/ 436183 w 1447846"/>
                  <a:gd name="connsiteY71" fmla="*/ 884792 h 1080337"/>
                  <a:gd name="connsiteX72" fmla="*/ 466724 w 1447846"/>
                  <a:gd name="connsiteY72" fmla="*/ 939085 h 1080337"/>
                  <a:gd name="connsiteX73" fmla="*/ 504233 w 1447846"/>
                  <a:gd name="connsiteY73" fmla="*/ 988103 h 1080337"/>
                  <a:gd name="connsiteX74" fmla="*/ 584601 w 1447846"/>
                  <a:gd name="connsiteY74" fmla="*/ 1055115 h 1080337"/>
                  <a:gd name="connsiteX75" fmla="*/ 584612 w 1447846"/>
                  <a:gd name="connsiteY75" fmla="*/ 1055115 h 1080337"/>
                  <a:gd name="connsiteX76" fmla="*/ 603004 w 1447846"/>
                  <a:gd name="connsiteY76" fmla="*/ 1064620 h 1080337"/>
                  <a:gd name="connsiteX77" fmla="*/ 603842 w 1447846"/>
                  <a:gd name="connsiteY77" fmla="*/ 1065012 h 1080337"/>
                  <a:gd name="connsiteX78" fmla="*/ 612099 w 1447846"/>
                  <a:gd name="connsiteY78" fmla="*/ 1068549 h 1080337"/>
                  <a:gd name="connsiteX79" fmla="*/ 613287 w 1447846"/>
                  <a:gd name="connsiteY79" fmla="*/ 1069025 h 1080337"/>
                  <a:gd name="connsiteX80" fmla="*/ 621069 w 1447846"/>
                  <a:gd name="connsiteY80" fmla="*/ 1071905 h 1080337"/>
                  <a:gd name="connsiteX81" fmla="*/ 622608 w 1447846"/>
                  <a:gd name="connsiteY81" fmla="*/ 1072445 h 1080337"/>
                  <a:gd name="connsiteX82" fmla="*/ 629915 w 1447846"/>
                  <a:gd name="connsiteY82" fmla="*/ 1074701 h 1080337"/>
                  <a:gd name="connsiteX83" fmla="*/ 631781 w 1447846"/>
                  <a:gd name="connsiteY83" fmla="*/ 1075241 h 1080337"/>
                  <a:gd name="connsiteX84" fmla="*/ 649676 w 1447846"/>
                  <a:gd name="connsiteY84" fmla="*/ 1079000 h 1080337"/>
                  <a:gd name="connsiteX85" fmla="*/ 663737 w 1447846"/>
                  <a:gd name="connsiteY85" fmla="*/ 1080281 h 1080337"/>
                  <a:gd name="connsiteX86" fmla="*/ 683237 w 1447846"/>
                  <a:gd name="connsiteY86" fmla="*/ 1079265 h 1080337"/>
                  <a:gd name="connsiteX87" fmla="*/ 685194 w 1447846"/>
                  <a:gd name="connsiteY87" fmla="*/ 1078957 h 1080337"/>
                  <a:gd name="connsiteX88" fmla="*/ 691054 w 1447846"/>
                  <a:gd name="connsiteY88" fmla="*/ 1077824 h 1080337"/>
                  <a:gd name="connsiteX89" fmla="*/ 692343 w 1447846"/>
                  <a:gd name="connsiteY89" fmla="*/ 1077507 h 1080337"/>
                  <a:gd name="connsiteX90" fmla="*/ 698621 w 1447846"/>
                  <a:gd name="connsiteY90" fmla="*/ 1075770 h 1080337"/>
                  <a:gd name="connsiteX91" fmla="*/ 699402 w 1447846"/>
                  <a:gd name="connsiteY91" fmla="*/ 1075527 h 1080337"/>
                  <a:gd name="connsiteX92" fmla="*/ 705894 w 1447846"/>
                  <a:gd name="connsiteY92" fmla="*/ 1073144 h 1080337"/>
                  <a:gd name="connsiteX93" fmla="*/ 706301 w 1447846"/>
                  <a:gd name="connsiteY93" fmla="*/ 1072975 h 1080337"/>
                  <a:gd name="connsiteX94" fmla="*/ 712840 w 1447846"/>
                  <a:gd name="connsiteY94" fmla="*/ 1069925 h 1080337"/>
                  <a:gd name="connsiteX95" fmla="*/ 713009 w 1447846"/>
                  <a:gd name="connsiteY95" fmla="*/ 1069841 h 1080337"/>
                  <a:gd name="connsiteX96" fmla="*/ 719457 w 1447846"/>
                  <a:gd name="connsiteY96" fmla="*/ 1066156 h 1080337"/>
                  <a:gd name="connsiteX97" fmla="*/ 716617 w 1447846"/>
                  <a:gd name="connsiteY97" fmla="*/ 1067956 h 1080337"/>
                  <a:gd name="connsiteX98" fmla="*/ 1111068 w 1447846"/>
                  <a:gd name="connsiteY98" fmla="*/ 840258 h 1080337"/>
                  <a:gd name="connsiteX99" fmla="*/ 1360550 w 1447846"/>
                  <a:gd name="connsiteY99" fmla="*/ 696252 h 1080337"/>
                  <a:gd name="connsiteX100" fmla="*/ 1383020 w 1447846"/>
                  <a:gd name="connsiteY100" fmla="*/ 677841 h 1080337"/>
                  <a:gd name="connsiteX101" fmla="*/ 1387814 w 1447846"/>
                  <a:gd name="connsiteY101" fmla="*/ 672013 h 1080337"/>
                  <a:gd name="connsiteX102" fmla="*/ 1396340 w 1447846"/>
                  <a:gd name="connsiteY102" fmla="*/ 658946 h 1080337"/>
                  <a:gd name="connsiteX103" fmla="*/ 1403339 w 1447846"/>
                  <a:gd name="connsiteY103" fmla="*/ 644037 h 1080337"/>
                  <a:gd name="connsiteX104" fmla="*/ 1410826 w 1447846"/>
                  <a:gd name="connsiteY104" fmla="*/ 618307 h 1080337"/>
                  <a:gd name="connsiteX105" fmla="*/ 1412469 w 1447846"/>
                  <a:gd name="connsiteY105" fmla="*/ 608866 h 1080337"/>
                  <a:gd name="connsiteX106" fmla="*/ 1414664 w 1447846"/>
                  <a:gd name="connsiteY106" fmla="*/ 578031 h 1080337"/>
                  <a:gd name="connsiteX107" fmla="*/ 1408970 w 1447846"/>
                  <a:gd name="connsiteY107" fmla="*/ 521750 h 1080337"/>
                  <a:gd name="connsiteX108" fmla="*/ 1407782 w 1447846"/>
                  <a:gd name="connsiteY108" fmla="*/ 516204 h 1080337"/>
                  <a:gd name="connsiteX109" fmla="*/ 1414675 w 1447846"/>
                  <a:gd name="connsiteY109" fmla="*/ 512229 h 1080337"/>
                  <a:gd name="connsiteX110" fmla="*/ 1447846 w 1447846"/>
                  <a:gd name="connsiteY110" fmla="*/ 439752 h 1080337"/>
                  <a:gd name="connsiteX111" fmla="*/ 1334494 w 1447846"/>
                  <a:gd name="connsiteY111" fmla="*/ 244727 h 1080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447846" h="1080337">
                    <a:moveTo>
                      <a:pt x="1334494" y="244727"/>
                    </a:moveTo>
                    <a:cubicBezTo>
                      <a:pt x="1302882" y="226599"/>
                      <a:pt x="1274239" y="224917"/>
                      <a:pt x="1253561" y="236855"/>
                    </a:cubicBezTo>
                    <a:lnTo>
                      <a:pt x="1221482" y="255367"/>
                    </a:lnTo>
                    <a:cubicBezTo>
                      <a:pt x="1214928" y="251907"/>
                      <a:pt x="1208194" y="248790"/>
                      <a:pt x="1201312" y="246026"/>
                    </a:cubicBezTo>
                    <a:cubicBezTo>
                      <a:pt x="1161121" y="230045"/>
                      <a:pt x="1125140" y="231197"/>
                      <a:pt x="1097738" y="247021"/>
                    </a:cubicBezTo>
                    <a:lnTo>
                      <a:pt x="1010195" y="297552"/>
                    </a:lnTo>
                    <a:cubicBezTo>
                      <a:pt x="1009559" y="294022"/>
                      <a:pt x="1008865" y="290501"/>
                      <a:pt x="1008114" y="286992"/>
                    </a:cubicBezTo>
                    <a:lnTo>
                      <a:pt x="1015003" y="283016"/>
                    </a:lnTo>
                    <a:cubicBezTo>
                      <a:pt x="1035409" y="271236"/>
                      <a:pt x="1048078" y="246173"/>
                      <a:pt x="1048180" y="210550"/>
                    </a:cubicBezTo>
                    <a:cubicBezTo>
                      <a:pt x="1048383" y="138852"/>
                      <a:pt x="997617" y="51522"/>
                      <a:pt x="934805" y="15492"/>
                    </a:cubicBezTo>
                    <a:cubicBezTo>
                      <a:pt x="903212" y="-2635"/>
                      <a:pt x="874560" y="-4307"/>
                      <a:pt x="853893" y="7620"/>
                    </a:cubicBezTo>
                    <a:lnTo>
                      <a:pt x="821814" y="26143"/>
                    </a:lnTo>
                    <a:cubicBezTo>
                      <a:pt x="821362" y="25906"/>
                      <a:pt x="820909" y="25635"/>
                      <a:pt x="820456" y="25409"/>
                    </a:cubicBezTo>
                    <a:cubicBezTo>
                      <a:pt x="808642" y="19235"/>
                      <a:pt x="796225" y="14284"/>
                      <a:pt x="783400" y="10636"/>
                    </a:cubicBezTo>
                    <a:cubicBezTo>
                      <a:pt x="777637" y="9023"/>
                      <a:pt x="771783" y="7756"/>
                      <a:pt x="765867" y="6841"/>
                    </a:cubicBezTo>
                    <a:cubicBezTo>
                      <a:pt x="757706" y="5565"/>
                      <a:pt x="749438" y="5115"/>
                      <a:pt x="741186" y="5497"/>
                    </a:cubicBezTo>
                    <a:lnTo>
                      <a:pt x="740428" y="5553"/>
                    </a:lnTo>
                    <a:cubicBezTo>
                      <a:pt x="735360" y="5847"/>
                      <a:pt x="730428" y="6457"/>
                      <a:pt x="725667" y="7428"/>
                    </a:cubicBezTo>
                    <a:cubicBezTo>
                      <a:pt x="715970" y="9388"/>
                      <a:pt x="706652" y="12888"/>
                      <a:pt x="698067" y="17796"/>
                    </a:cubicBezTo>
                    <a:lnTo>
                      <a:pt x="376074" y="203649"/>
                    </a:lnTo>
                    <a:lnTo>
                      <a:pt x="54115" y="389512"/>
                    </a:lnTo>
                    <a:lnTo>
                      <a:pt x="54443" y="389343"/>
                    </a:lnTo>
                    <a:lnTo>
                      <a:pt x="54421" y="389343"/>
                    </a:lnTo>
                    <a:cubicBezTo>
                      <a:pt x="41865" y="396526"/>
                      <a:pt x="31108" y="406771"/>
                      <a:pt x="22534" y="419838"/>
                    </a:cubicBezTo>
                    <a:cubicBezTo>
                      <a:pt x="21090" y="422045"/>
                      <a:pt x="19724" y="424302"/>
                      <a:pt x="18439" y="426605"/>
                    </a:cubicBezTo>
                    <a:lnTo>
                      <a:pt x="18303" y="426876"/>
                    </a:lnTo>
                    <a:cubicBezTo>
                      <a:pt x="17059" y="429134"/>
                      <a:pt x="15860" y="431438"/>
                      <a:pt x="14729" y="433832"/>
                    </a:cubicBezTo>
                    <a:lnTo>
                      <a:pt x="14457" y="434454"/>
                    </a:lnTo>
                    <a:cubicBezTo>
                      <a:pt x="13394" y="436746"/>
                      <a:pt x="12365" y="439096"/>
                      <a:pt x="11403" y="441524"/>
                    </a:cubicBezTo>
                    <a:lnTo>
                      <a:pt x="10973" y="442710"/>
                    </a:lnTo>
                    <a:cubicBezTo>
                      <a:pt x="10102" y="444980"/>
                      <a:pt x="9254" y="447284"/>
                      <a:pt x="8473" y="449668"/>
                    </a:cubicBezTo>
                    <a:cubicBezTo>
                      <a:pt x="8292" y="450210"/>
                      <a:pt x="8157" y="450798"/>
                      <a:pt x="7987" y="451340"/>
                    </a:cubicBezTo>
                    <a:cubicBezTo>
                      <a:pt x="7274" y="453598"/>
                      <a:pt x="6584" y="455891"/>
                      <a:pt x="5951" y="458252"/>
                    </a:cubicBezTo>
                    <a:cubicBezTo>
                      <a:pt x="5747" y="459054"/>
                      <a:pt x="5589" y="459901"/>
                      <a:pt x="5385" y="460714"/>
                    </a:cubicBezTo>
                    <a:cubicBezTo>
                      <a:pt x="4854" y="462883"/>
                      <a:pt x="4322" y="465039"/>
                      <a:pt x="3870" y="467287"/>
                    </a:cubicBezTo>
                    <a:cubicBezTo>
                      <a:pt x="3643" y="468372"/>
                      <a:pt x="3485" y="469501"/>
                      <a:pt x="3293" y="470596"/>
                    </a:cubicBezTo>
                    <a:cubicBezTo>
                      <a:pt x="2920" y="472629"/>
                      <a:pt x="2524" y="474662"/>
                      <a:pt x="2218" y="476753"/>
                    </a:cubicBezTo>
                    <a:cubicBezTo>
                      <a:pt x="2003" y="478164"/>
                      <a:pt x="1868" y="479643"/>
                      <a:pt x="1687" y="481078"/>
                    </a:cubicBezTo>
                    <a:cubicBezTo>
                      <a:pt x="1460" y="482930"/>
                      <a:pt x="1189" y="484760"/>
                      <a:pt x="1008" y="486657"/>
                    </a:cubicBezTo>
                    <a:cubicBezTo>
                      <a:pt x="827" y="488578"/>
                      <a:pt x="725" y="490566"/>
                      <a:pt x="589" y="492531"/>
                    </a:cubicBezTo>
                    <a:cubicBezTo>
                      <a:pt x="476" y="494022"/>
                      <a:pt x="341" y="495467"/>
                      <a:pt x="273" y="496970"/>
                    </a:cubicBezTo>
                    <a:cubicBezTo>
                      <a:pt x="92" y="500471"/>
                      <a:pt x="1" y="504029"/>
                      <a:pt x="1" y="507655"/>
                    </a:cubicBezTo>
                    <a:lnTo>
                      <a:pt x="1" y="507711"/>
                    </a:lnTo>
                    <a:cubicBezTo>
                      <a:pt x="-67" y="529645"/>
                      <a:pt x="2795" y="552471"/>
                      <a:pt x="8157" y="575478"/>
                    </a:cubicBezTo>
                    <a:cubicBezTo>
                      <a:pt x="11830" y="591099"/>
                      <a:pt x="16488" y="606470"/>
                      <a:pt x="22104" y="621504"/>
                    </a:cubicBezTo>
                    <a:cubicBezTo>
                      <a:pt x="24932" y="629139"/>
                      <a:pt x="28020" y="636752"/>
                      <a:pt x="31345" y="644296"/>
                    </a:cubicBezTo>
                    <a:cubicBezTo>
                      <a:pt x="46412" y="678497"/>
                      <a:pt x="65717" y="710674"/>
                      <a:pt x="88808" y="740074"/>
                    </a:cubicBezTo>
                    <a:cubicBezTo>
                      <a:pt x="96375" y="749677"/>
                      <a:pt x="104365" y="758940"/>
                      <a:pt x="112754" y="767837"/>
                    </a:cubicBezTo>
                    <a:cubicBezTo>
                      <a:pt x="134924" y="791284"/>
                      <a:pt x="159312" y="811208"/>
                      <a:pt x="184922" y="825891"/>
                    </a:cubicBezTo>
                    <a:lnTo>
                      <a:pt x="184932" y="825902"/>
                    </a:lnTo>
                    <a:cubicBezTo>
                      <a:pt x="190924" y="829324"/>
                      <a:pt x="197056" y="832493"/>
                      <a:pt x="203314" y="835401"/>
                    </a:cubicBezTo>
                    <a:lnTo>
                      <a:pt x="204162" y="835796"/>
                    </a:lnTo>
                    <a:cubicBezTo>
                      <a:pt x="206933" y="837061"/>
                      <a:pt x="209682" y="838235"/>
                      <a:pt x="212419" y="839331"/>
                    </a:cubicBezTo>
                    <a:cubicBezTo>
                      <a:pt x="212816" y="839489"/>
                      <a:pt x="213211" y="839670"/>
                      <a:pt x="213607" y="839817"/>
                    </a:cubicBezTo>
                    <a:cubicBezTo>
                      <a:pt x="216220" y="840844"/>
                      <a:pt x="218810" y="841793"/>
                      <a:pt x="221389" y="842697"/>
                    </a:cubicBezTo>
                    <a:lnTo>
                      <a:pt x="222928" y="843228"/>
                    </a:lnTo>
                    <a:cubicBezTo>
                      <a:pt x="228186" y="844987"/>
                      <a:pt x="233528" y="846487"/>
                      <a:pt x="238934" y="847723"/>
                    </a:cubicBezTo>
                    <a:cubicBezTo>
                      <a:pt x="239668" y="847892"/>
                      <a:pt x="240404" y="848062"/>
                      <a:pt x="241128" y="848209"/>
                    </a:cubicBezTo>
                    <a:cubicBezTo>
                      <a:pt x="246922" y="849418"/>
                      <a:pt x="252785" y="850272"/>
                      <a:pt x="258683" y="850762"/>
                    </a:cubicBezTo>
                    <a:cubicBezTo>
                      <a:pt x="263056" y="851101"/>
                      <a:pt x="267444" y="851202"/>
                      <a:pt x="271828" y="851067"/>
                    </a:cubicBezTo>
                    <a:cubicBezTo>
                      <a:pt x="275749" y="850934"/>
                      <a:pt x="279660" y="850594"/>
                      <a:pt x="283546" y="850050"/>
                    </a:cubicBezTo>
                    <a:lnTo>
                      <a:pt x="285526" y="849722"/>
                    </a:lnTo>
                    <a:cubicBezTo>
                      <a:pt x="287485" y="849404"/>
                      <a:pt x="289436" y="849027"/>
                      <a:pt x="291374" y="848593"/>
                    </a:cubicBezTo>
                    <a:lnTo>
                      <a:pt x="292674" y="848288"/>
                    </a:lnTo>
                    <a:cubicBezTo>
                      <a:pt x="294778" y="847781"/>
                      <a:pt x="296865" y="847205"/>
                      <a:pt x="298930" y="846560"/>
                    </a:cubicBezTo>
                    <a:lnTo>
                      <a:pt x="299732" y="846300"/>
                    </a:lnTo>
                    <a:cubicBezTo>
                      <a:pt x="304350" y="844794"/>
                      <a:pt x="308838" y="842924"/>
                      <a:pt x="313160" y="840709"/>
                    </a:cubicBezTo>
                    <a:lnTo>
                      <a:pt x="313340" y="840619"/>
                    </a:lnTo>
                    <a:cubicBezTo>
                      <a:pt x="315535" y="839489"/>
                      <a:pt x="317684" y="838259"/>
                      <a:pt x="319777" y="836948"/>
                    </a:cubicBezTo>
                    <a:cubicBezTo>
                      <a:pt x="318827" y="837535"/>
                      <a:pt x="317911" y="838191"/>
                      <a:pt x="316949" y="838733"/>
                    </a:cubicBezTo>
                    <a:lnTo>
                      <a:pt x="404477" y="788201"/>
                    </a:lnTo>
                    <a:cubicBezTo>
                      <a:pt x="410302" y="820379"/>
                      <a:pt x="421218" y="853235"/>
                      <a:pt x="436183" y="884792"/>
                    </a:cubicBezTo>
                    <a:cubicBezTo>
                      <a:pt x="445096" y="903572"/>
                      <a:pt x="455301" y="921713"/>
                      <a:pt x="466724" y="939085"/>
                    </a:cubicBezTo>
                    <a:cubicBezTo>
                      <a:pt x="478031" y="956303"/>
                      <a:pt x="490567" y="972685"/>
                      <a:pt x="504233" y="988103"/>
                    </a:cubicBezTo>
                    <a:cubicBezTo>
                      <a:pt x="528530" y="1015437"/>
                      <a:pt x="555791" y="1038590"/>
                      <a:pt x="584601" y="1055115"/>
                    </a:cubicBezTo>
                    <a:lnTo>
                      <a:pt x="584612" y="1055115"/>
                    </a:lnTo>
                    <a:cubicBezTo>
                      <a:pt x="590607" y="1058542"/>
                      <a:pt x="596744" y="1061709"/>
                      <a:pt x="603004" y="1064620"/>
                    </a:cubicBezTo>
                    <a:lnTo>
                      <a:pt x="603842" y="1065012"/>
                    </a:lnTo>
                    <a:cubicBezTo>
                      <a:pt x="606613" y="1066272"/>
                      <a:pt x="609362" y="1067448"/>
                      <a:pt x="612099" y="1068549"/>
                    </a:cubicBezTo>
                    <a:cubicBezTo>
                      <a:pt x="612496" y="1068718"/>
                      <a:pt x="612891" y="1068888"/>
                      <a:pt x="613287" y="1069025"/>
                    </a:cubicBezTo>
                    <a:cubicBezTo>
                      <a:pt x="615900" y="1070074"/>
                      <a:pt x="618490" y="1071016"/>
                      <a:pt x="621069" y="1071905"/>
                    </a:cubicBezTo>
                    <a:lnTo>
                      <a:pt x="622608" y="1072445"/>
                    </a:lnTo>
                    <a:cubicBezTo>
                      <a:pt x="625062" y="1073261"/>
                      <a:pt x="627495" y="1074023"/>
                      <a:pt x="629915" y="1074701"/>
                    </a:cubicBezTo>
                    <a:lnTo>
                      <a:pt x="631781" y="1075241"/>
                    </a:lnTo>
                    <a:cubicBezTo>
                      <a:pt x="637667" y="1076850"/>
                      <a:pt x="643642" y="1078100"/>
                      <a:pt x="649676" y="1079000"/>
                    </a:cubicBezTo>
                    <a:cubicBezTo>
                      <a:pt x="654338" y="1079667"/>
                      <a:pt x="659030" y="1080101"/>
                      <a:pt x="663737" y="1080281"/>
                    </a:cubicBezTo>
                    <a:cubicBezTo>
                      <a:pt x="670254" y="1080482"/>
                      <a:pt x="676777" y="1080143"/>
                      <a:pt x="683237" y="1079265"/>
                    </a:cubicBezTo>
                    <a:cubicBezTo>
                      <a:pt x="683894" y="1079169"/>
                      <a:pt x="684538" y="1079063"/>
                      <a:pt x="685194" y="1078957"/>
                    </a:cubicBezTo>
                    <a:cubicBezTo>
                      <a:pt x="687174" y="1078629"/>
                      <a:pt x="689130" y="1078259"/>
                      <a:pt x="691054" y="1077824"/>
                    </a:cubicBezTo>
                    <a:lnTo>
                      <a:pt x="692343" y="1077507"/>
                    </a:lnTo>
                    <a:cubicBezTo>
                      <a:pt x="694469" y="1076999"/>
                      <a:pt x="696562" y="1076416"/>
                      <a:pt x="698621" y="1075770"/>
                    </a:cubicBezTo>
                    <a:lnTo>
                      <a:pt x="699402" y="1075527"/>
                    </a:lnTo>
                    <a:cubicBezTo>
                      <a:pt x="701607" y="1074796"/>
                      <a:pt x="703767" y="1074013"/>
                      <a:pt x="705894" y="1073144"/>
                    </a:cubicBezTo>
                    <a:lnTo>
                      <a:pt x="706301" y="1072975"/>
                    </a:lnTo>
                    <a:cubicBezTo>
                      <a:pt x="708530" y="1072043"/>
                      <a:pt x="710712" y="1071027"/>
                      <a:pt x="712840" y="1069925"/>
                    </a:cubicBezTo>
                    <a:lnTo>
                      <a:pt x="713009" y="1069841"/>
                    </a:lnTo>
                    <a:cubicBezTo>
                      <a:pt x="715215" y="1068718"/>
                      <a:pt x="717364" y="1067469"/>
                      <a:pt x="719457" y="1066156"/>
                    </a:cubicBezTo>
                    <a:cubicBezTo>
                      <a:pt x="718507" y="1066759"/>
                      <a:pt x="717590" y="1067405"/>
                      <a:pt x="716617" y="1067956"/>
                    </a:cubicBezTo>
                    <a:lnTo>
                      <a:pt x="1111068" y="840258"/>
                    </a:lnTo>
                    <a:lnTo>
                      <a:pt x="1360550" y="696252"/>
                    </a:lnTo>
                    <a:cubicBezTo>
                      <a:pt x="1368980" y="691360"/>
                      <a:pt x="1376573" y="685143"/>
                      <a:pt x="1383020" y="677841"/>
                    </a:cubicBezTo>
                    <a:cubicBezTo>
                      <a:pt x="1384685" y="675978"/>
                      <a:pt x="1386276" y="674035"/>
                      <a:pt x="1387814" y="672013"/>
                    </a:cubicBezTo>
                    <a:cubicBezTo>
                      <a:pt x="1390910" y="667969"/>
                      <a:pt x="1393742" y="663610"/>
                      <a:pt x="1396340" y="658946"/>
                    </a:cubicBezTo>
                    <a:cubicBezTo>
                      <a:pt x="1398927" y="654280"/>
                      <a:pt x="1401271" y="649311"/>
                      <a:pt x="1403339" y="644037"/>
                    </a:cubicBezTo>
                    <a:cubicBezTo>
                      <a:pt x="1406446" y="636130"/>
                      <a:pt x="1408959" y="627546"/>
                      <a:pt x="1410826" y="618307"/>
                    </a:cubicBezTo>
                    <a:cubicBezTo>
                      <a:pt x="1411441" y="615236"/>
                      <a:pt x="1411992" y="612095"/>
                      <a:pt x="1412469" y="608866"/>
                    </a:cubicBezTo>
                    <a:cubicBezTo>
                      <a:pt x="1413880" y="599209"/>
                      <a:pt x="1414633" y="588919"/>
                      <a:pt x="1414664" y="578031"/>
                    </a:cubicBezTo>
                    <a:cubicBezTo>
                      <a:pt x="1414622" y="559129"/>
                      <a:pt x="1412713" y="540278"/>
                      <a:pt x="1408970" y="521750"/>
                    </a:cubicBezTo>
                    <a:cubicBezTo>
                      <a:pt x="1408609" y="519909"/>
                      <a:pt x="1408174" y="518045"/>
                      <a:pt x="1407782" y="516204"/>
                    </a:cubicBezTo>
                    <a:lnTo>
                      <a:pt x="1414675" y="512229"/>
                    </a:lnTo>
                    <a:cubicBezTo>
                      <a:pt x="1435078" y="500437"/>
                      <a:pt x="1447750" y="475374"/>
                      <a:pt x="1447846" y="439752"/>
                    </a:cubicBezTo>
                    <a:cubicBezTo>
                      <a:pt x="1448058" y="368076"/>
                      <a:pt x="1397305" y="280746"/>
                      <a:pt x="1334494" y="244727"/>
                    </a:cubicBezTo>
                    <a:close/>
                  </a:path>
                </a:pathLst>
              </a:custGeom>
              <a:solidFill>
                <a:srgbClr val="2E2E30"/>
              </a:solidFill>
              <a:ln w="872" cap="flat">
                <a:noFill/>
                <a:prstDash val="solid"/>
                <a:miter/>
              </a:ln>
            </p:spPr>
            <p:txBody>
              <a:bodyPr rtlCol="0" anchor="ctr"/>
              <a:lstStyle/>
              <a:p>
                <a:endParaRPr lang="zh-CN" altLang="en-US"/>
              </a:p>
            </p:txBody>
          </p:sp>
          <p:sp>
            <p:nvSpPr>
              <p:cNvPr id="118" name="任意多边形: 形状 117"/>
              <p:cNvSpPr/>
              <p:nvPr/>
            </p:nvSpPr>
            <p:spPr>
              <a:xfrm>
                <a:off x="4013027" y="2140954"/>
                <a:ext cx="1015013" cy="845780"/>
              </a:xfrm>
              <a:custGeom>
                <a:avLst/>
                <a:gdLst>
                  <a:gd name="connsiteX0" fmla="*/ 830071 w 1015014"/>
                  <a:gd name="connsiteY0" fmla="*/ 25271 h 845780"/>
                  <a:gd name="connsiteX1" fmla="*/ 698055 w 1015014"/>
                  <a:gd name="connsiteY1" fmla="*/ 12440 h 845780"/>
                  <a:gd name="connsiteX2" fmla="*/ 54126 w 1015014"/>
                  <a:gd name="connsiteY2" fmla="*/ 384145 h 845780"/>
                  <a:gd name="connsiteX3" fmla="*/ 54466 w 1015014"/>
                  <a:gd name="connsiteY3" fmla="*/ 383976 h 845780"/>
                  <a:gd name="connsiteX4" fmla="*/ 1 w 1015014"/>
                  <a:gd name="connsiteY4" fmla="*/ 502355 h 845780"/>
                  <a:gd name="connsiteX5" fmla="*/ 184943 w 1015014"/>
                  <a:gd name="connsiteY5" fmla="*/ 820534 h 845780"/>
                  <a:gd name="connsiteX6" fmla="*/ 319799 w 1015014"/>
                  <a:gd name="connsiteY6" fmla="*/ 831581 h 845780"/>
                  <a:gd name="connsiteX7" fmla="*/ 316960 w 1015014"/>
                  <a:gd name="connsiteY7" fmla="*/ 833388 h 845780"/>
                  <a:gd name="connsiteX8" fmla="*/ 960888 w 1015014"/>
                  <a:gd name="connsiteY8" fmla="*/ 461649 h 845780"/>
                  <a:gd name="connsiteX9" fmla="*/ 1015014 w 1015014"/>
                  <a:gd name="connsiteY9" fmla="*/ 343440 h 845780"/>
                  <a:gd name="connsiteX10" fmla="*/ 830071 w 1015014"/>
                  <a:gd name="connsiteY10" fmla="*/ 25271 h 84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5014" h="845780">
                    <a:moveTo>
                      <a:pt x="830071" y="25271"/>
                    </a:moveTo>
                    <a:cubicBezTo>
                      <a:pt x="778514" y="-4298"/>
                      <a:pt x="731797" y="-7031"/>
                      <a:pt x="698055" y="12440"/>
                    </a:cubicBezTo>
                    <a:lnTo>
                      <a:pt x="54126" y="384145"/>
                    </a:lnTo>
                    <a:lnTo>
                      <a:pt x="54466" y="383976"/>
                    </a:lnTo>
                    <a:cubicBezTo>
                      <a:pt x="20950" y="403120"/>
                      <a:pt x="159" y="444063"/>
                      <a:pt x="1" y="502355"/>
                    </a:cubicBezTo>
                    <a:cubicBezTo>
                      <a:pt x="-338" y="619322"/>
                      <a:pt x="82462" y="761780"/>
                      <a:pt x="184943" y="820534"/>
                    </a:cubicBezTo>
                    <a:cubicBezTo>
                      <a:pt x="237983" y="850962"/>
                      <a:pt x="285864" y="852927"/>
                      <a:pt x="319799" y="831581"/>
                    </a:cubicBezTo>
                    <a:cubicBezTo>
                      <a:pt x="318849" y="832180"/>
                      <a:pt x="317932" y="832824"/>
                      <a:pt x="316960" y="833388"/>
                    </a:cubicBezTo>
                    <a:lnTo>
                      <a:pt x="960888" y="461649"/>
                    </a:lnTo>
                    <a:cubicBezTo>
                      <a:pt x="994190" y="442425"/>
                      <a:pt x="1014844" y="401551"/>
                      <a:pt x="1015014" y="343440"/>
                    </a:cubicBezTo>
                    <a:cubicBezTo>
                      <a:pt x="1015331" y="226484"/>
                      <a:pt x="932542" y="84026"/>
                      <a:pt x="830071" y="25271"/>
                    </a:cubicBezTo>
                    <a:close/>
                  </a:path>
                </a:pathLst>
              </a:custGeom>
              <a:solidFill>
                <a:srgbClr val="3E3D43"/>
              </a:solidFill>
              <a:ln w="872" cap="flat">
                <a:noFill/>
                <a:prstDash val="solid"/>
                <a:miter/>
              </a:ln>
            </p:spPr>
            <p:txBody>
              <a:bodyPr rtlCol="0" anchor="ctr"/>
              <a:lstStyle/>
              <a:p>
                <a:endParaRPr lang="zh-CN" altLang="en-US"/>
              </a:p>
            </p:txBody>
          </p:sp>
          <p:sp>
            <p:nvSpPr>
              <p:cNvPr id="119" name="任意多边形: 形状 118"/>
              <p:cNvSpPr/>
              <p:nvPr/>
            </p:nvSpPr>
            <p:spPr>
              <a:xfrm>
                <a:off x="4652273" y="2135591"/>
                <a:ext cx="295568" cy="139399"/>
              </a:xfrm>
              <a:custGeom>
                <a:avLst/>
                <a:gdLst>
                  <a:gd name="connsiteX0" fmla="*/ 0 w 295568"/>
                  <a:gd name="connsiteY0" fmla="*/ 131526 h 139399"/>
                  <a:gd name="connsiteX1" fmla="*/ 214635 w 295568"/>
                  <a:gd name="connsiteY1" fmla="*/ 7625 h 139399"/>
                  <a:gd name="connsiteX2" fmla="*/ 295569 w 295568"/>
                  <a:gd name="connsiteY2" fmla="*/ 15497 h 139399"/>
                  <a:gd name="connsiteX3" fmla="*/ 80922 w 295568"/>
                  <a:gd name="connsiteY3" fmla="*/ 139399 h 139399"/>
                  <a:gd name="connsiteX4" fmla="*/ 0 w 295568"/>
                  <a:gd name="connsiteY4" fmla="*/ 131526 h 139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568" h="139399">
                    <a:moveTo>
                      <a:pt x="0" y="131526"/>
                    </a:moveTo>
                    <a:lnTo>
                      <a:pt x="214635" y="7625"/>
                    </a:lnTo>
                    <a:cubicBezTo>
                      <a:pt x="235312" y="-4314"/>
                      <a:pt x="263953" y="-2631"/>
                      <a:pt x="295569" y="15497"/>
                    </a:cubicBezTo>
                    <a:lnTo>
                      <a:pt x="80922" y="139399"/>
                    </a:lnTo>
                    <a:cubicBezTo>
                      <a:pt x="49317" y="121271"/>
                      <a:pt x="20677" y="119588"/>
                      <a:pt x="0" y="131526"/>
                    </a:cubicBezTo>
                    <a:close/>
                  </a:path>
                </a:pathLst>
              </a:custGeom>
              <a:solidFill>
                <a:srgbClr val="3E3D43"/>
              </a:solidFill>
              <a:ln w="872" cap="flat">
                <a:noFill/>
                <a:prstDash val="solid"/>
                <a:miter/>
              </a:ln>
            </p:spPr>
            <p:txBody>
              <a:bodyPr rtlCol="0" anchor="ctr"/>
              <a:lstStyle/>
              <a:p>
                <a:endParaRPr lang="zh-CN" altLang="en-US"/>
              </a:p>
            </p:txBody>
          </p:sp>
          <p:sp>
            <p:nvSpPr>
              <p:cNvPr id="120" name="任意多边形: 形状 119"/>
              <p:cNvSpPr/>
              <p:nvPr/>
            </p:nvSpPr>
            <p:spPr>
              <a:xfrm>
                <a:off x="4733196" y="2151089"/>
                <a:ext cx="328010" cy="391425"/>
              </a:xfrm>
              <a:custGeom>
                <a:avLst/>
                <a:gdLst>
                  <a:gd name="connsiteX0" fmla="*/ 294834 w 328010"/>
                  <a:gd name="connsiteY0" fmla="*/ 267524 h 391425"/>
                  <a:gd name="connsiteX1" fmla="*/ 80199 w 328010"/>
                  <a:gd name="connsiteY1" fmla="*/ 391425 h 391425"/>
                  <a:gd name="connsiteX2" fmla="*/ 113375 w 328010"/>
                  <a:gd name="connsiteY2" fmla="*/ 318959 h 391425"/>
                  <a:gd name="connsiteX3" fmla="*/ 0 w 328010"/>
                  <a:gd name="connsiteY3" fmla="*/ 123902 h 391425"/>
                  <a:gd name="connsiteX4" fmla="*/ 214647 w 328010"/>
                  <a:gd name="connsiteY4" fmla="*/ 0 h 391425"/>
                  <a:gd name="connsiteX5" fmla="*/ 328010 w 328010"/>
                  <a:gd name="connsiteY5" fmla="*/ 195058 h 391425"/>
                  <a:gd name="connsiteX6" fmla="*/ 294834 w 328010"/>
                  <a:gd name="connsiteY6" fmla="*/ 267524 h 39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8010" h="391425">
                    <a:moveTo>
                      <a:pt x="294834" y="267524"/>
                    </a:moveTo>
                    <a:lnTo>
                      <a:pt x="80199" y="391425"/>
                    </a:lnTo>
                    <a:cubicBezTo>
                      <a:pt x="100604" y="379645"/>
                      <a:pt x="113273" y="354583"/>
                      <a:pt x="113375" y="318959"/>
                    </a:cubicBezTo>
                    <a:cubicBezTo>
                      <a:pt x="113579" y="247261"/>
                      <a:pt x="62813" y="159931"/>
                      <a:pt x="0" y="123902"/>
                    </a:cubicBezTo>
                    <a:lnTo>
                      <a:pt x="214647" y="0"/>
                    </a:lnTo>
                    <a:cubicBezTo>
                      <a:pt x="277460" y="36030"/>
                      <a:pt x="328214" y="123360"/>
                      <a:pt x="328010" y="195058"/>
                    </a:cubicBezTo>
                    <a:cubicBezTo>
                      <a:pt x="327908" y="230670"/>
                      <a:pt x="315251" y="255732"/>
                      <a:pt x="294834" y="267524"/>
                    </a:cubicBezTo>
                    <a:close/>
                  </a:path>
                </a:pathLst>
              </a:custGeom>
              <a:solidFill>
                <a:srgbClr val="2E2E30"/>
              </a:solidFill>
              <a:ln w="872" cap="flat">
                <a:noFill/>
                <a:prstDash val="solid"/>
                <a:miter/>
              </a:ln>
            </p:spPr>
            <p:txBody>
              <a:bodyPr rtlCol="0" anchor="ctr"/>
              <a:lstStyle/>
              <a:p>
                <a:endParaRPr lang="zh-CN" altLang="en-US"/>
              </a:p>
            </p:txBody>
          </p:sp>
          <p:sp>
            <p:nvSpPr>
              <p:cNvPr id="121" name="任意多边形: 形状 120"/>
              <p:cNvSpPr/>
              <p:nvPr/>
            </p:nvSpPr>
            <p:spPr>
              <a:xfrm>
                <a:off x="4619095" y="2259496"/>
                <a:ext cx="227475" cy="290642"/>
              </a:xfrm>
              <a:custGeom>
                <a:avLst/>
                <a:gdLst>
                  <a:gd name="connsiteX0" fmla="*/ 114100 w 227475"/>
                  <a:gd name="connsiteY0" fmla="*/ 15495 h 290642"/>
                  <a:gd name="connsiteX1" fmla="*/ 227475 w 227475"/>
                  <a:gd name="connsiteY1" fmla="*/ 210552 h 290642"/>
                  <a:gd name="connsiteX2" fmla="*/ 113365 w 227475"/>
                  <a:gd name="connsiteY2" fmla="*/ 275146 h 290642"/>
                  <a:gd name="connsiteX3" fmla="*/ 1 w 227475"/>
                  <a:gd name="connsiteY3" fmla="*/ 80088 h 290642"/>
                  <a:gd name="connsiteX4" fmla="*/ 114100 w 227475"/>
                  <a:gd name="connsiteY4" fmla="*/ 15495 h 290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75" h="290642">
                    <a:moveTo>
                      <a:pt x="114100" y="15495"/>
                    </a:moveTo>
                    <a:cubicBezTo>
                      <a:pt x="176913" y="51524"/>
                      <a:pt x="227667" y="138854"/>
                      <a:pt x="227475" y="210552"/>
                    </a:cubicBezTo>
                    <a:cubicBezTo>
                      <a:pt x="227271" y="282262"/>
                      <a:pt x="176178" y="311165"/>
                      <a:pt x="113365" y="275146"/>
                    </a:cubicBezTo>
                    <a:cubicBezTo>
                      <a:pt x="50552" y="239116"/>
                      <a:pt x="-203" y="151797"/>
                      <a:pt x="1" y="80088"/>
                    </a:cubicBezTo>
                    <a:cubicBezTo>
                      <a:pt x="194" y="8390"/>
                      <a:pt x="51287" y="-20524"/>
                      <a:pt x="114100" y="15495"/>
                    </a:cubicBezTo>
                    <a:close/>
                  </a:path>
                </a:pathLst>
              </a:custGeom>
              <a:solidFill>
                <a:srgbClr val="2E2E30"/>
              </a:solidFill>
              <a:ln w="872" cap="flat">
                <a:noFill/>
                <a:prstDash val="solid"/>
                <a:miter/>
              </a:ln>
            </p:spPr>
            <p:txBody>
              <a:bodyPr rtlCol="0" anchor="ctr"/>
              <a:lstStyle/>
              <a:p>
                <a:endParaRPr lang="zh-CN" altLang="en-US"/>
              </a:p>
            </p:txBody>
          </p:sp>
          <p:sp>
            <p:nvSpPr>
              <p:cNvPr id="122" name="任意多边形: 形状 121"/>
              <p:cNvSpPr/>
              <p:nvPr/>
            </p:nvSpPr>
            <p:spPr>
              <a:xfrm>
                <a:off x="5051953" y="2364815"/>
                <a:ext cx="295577" cy="139399"/>
              </a:xfrm>
              <a:custGeom>
                <a:avLst/>
                <a:gdLst>
                  <a:gd name="connsiteX0" fmla="*/ 0 w 295578"/>
                  <a:gd name="connsiteY0" fmla="*/ 131527 h 139399"/>
                  <a:gd name="connsiteX1" fmla="*/ 214645 w 295578"/>
                  <a:gd name="connsiteY1" fmla="*/ 7625 h 139399"/>
                  <a:gd name="connsiteX2" fmla="*/ 295578 w 295578"/>
                  <a:gd name="connsiteY2" fmla="*/ 15497 h 139399"/>
                  <a:gd name="connsiteX3" fmla="*/ 80933 w 295578"/>
                  <a:gd name="connsiteY3" fmla="*/ 139399 h 139399"/>
                  <a:gd name="connsiteX4" fmla="*/ 0 w 295578"/>
                  <a:gd name="connsiteY4" fmla="*/ 131527 h 139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578" h="139399">
                    <a:moveTo>
                      <a:pt x="0" y="131527"/>
                    </a:moveTo>
                    <a:lnTo>
                      <a:pt x="214645" y="7625"/>
                    </a:lnTo>
                    <a:cubicBezTo>
                      <a:pt x="235324" y="-4314"/>
                      <a:pt x="263966" y="-2631"/>
                      <a:pt x="295578" y="15497"/>
                    </a:cubicBezTo>
                    <a:lnTo>
                      <a:pt x="80933" y="139399"/>
                    </a:lnTo>
                    <a:cubicBezTo>
                      <a:pt x="49331" y="121271"/>
                      <a:pt x="20688" y="119588"/>
                      <a:pt x="0" y="131527"/>
                    </a:cubicBezTo>
                    <a:close/>
                  </a:path>
                </a:pathLst>
              </a:custGeom>
              <a:solidFill>
                <a:srgbClr val="3E3D43"/>
              </a:solidFill>
              <a:ln w="872" cap="flat">
                <a:noFill/>
                <a:prstDash val="solid"/>
                <a:miter/>
              </a:ln>
            </p:spPr>
            <p:txBody>
              <a:bodyPr rtlCol="0" anchor="ctr"/>
              <a:lstStyle/>
              <a:p>
                <a:endParaRPr lang="zh-CN" altLang="en-US"/>
              </a:p>
            </p:txBody>
          </p:sp>
          <p:sp>
            <p:nvSpPr>
              <p:cNvPr id="123" name="任意多边形: 形状 122"/>
              <p:cNvSpPr/>
              <p:nvPr/>
            </p:nvSpPr>
            <p:spPr>
              <a:xfrm>
                <a:off x="5132885" y="2380301"/>
                <a:ext cx="328008" cy="391425"/>
              </a:xfrm>
              <a:custGeom>
                <a:avLst/>
                <a:gdLst>
                  <a:gd name="connsiteX0" fmla="*/ 294837 w 328008"/>
                  <a:gd name="connsiteY0" fmla="*/ 267523 h 391425"/>
                  <a:gd name="connsiteX1" fmla="*/ 80202 w 328008"/>
                  <a:gd name="connsiteY1" fmla="*/ 391425 h 391425"/>
                  <a:gd name="connsiteX2" fmla="*/ 113373 w 328008"/>
                  <a:gd name="connsiteY2" fmla="*/ 318959 h 391425"/>
                  <a:gd name="connsiteX3" fmla="*/ 0 w 328008"/>
                  <a:gd name="connsiteY3" fmla="*/ 123901 h 391425"/>
                  <a:gd name="connsiteX4" fmla="*/ 214646 w 328008"/>
                  <a:gd name="connsiteY4" fmla="*/ 0 h 391425"/>
                  <a:gd name="connsiteX5" fmla="*/ 328008 w 328008"/>
                  <a:gd name="connsiteY5" fmla="*/ 195057 h 391425"/>
                  <a:gd name="connsiteX6" fmla="*/ 294837 w 328008"/>
                  <a:gd name="connsiteY6" fmla="*/ 267523 h 39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8008" h="391425">
                    <a:moveTo>
                      <a:pt x="294837" y="267523"/>
                    </a:moveTo>
                    <a:lnTo>
                      <a:pt x="80202" y="391425"/>
                    </a:lnTo>
                    <a:cubicBezTo>
                      <a:pt x="100605" y="379644"/>
                      <a:pt x="113277" y="354582"/>
                      <a:pt x="113373" y="318959"/>
                    </a:cubicBezTo>
                    <a:cubicBezTo>
                      <a:pt x="113564" y="247261"/>
                      <a:pt x="62811" y="159931"/>
                      <a:pt x="0" y="123901"/>
                    </a:cubicBezTo>
                    <a:lnTo>
                      <a:pt x="214646" y="0"/>
                    </a:lnTo>
                    <a:cubicBezTo>
                      <a:pt x="277457" y="36029"/>
                      <a:pt x="328210" y="123359"/>
                      <a:pt x="328008" y="195057"/>
                    </a:cubicBezTo>
                    <a:cubicBezTo>
                      <a:pt x="327913" y="230681"/>
                      <a:pt x="315251" y="255743"/>
                      <a:pt x="294837" y="267523"/>
                    </a:cubicBezTo>
                    <a:close/>
                  </a:path>
                </a:pathLst>
              </a:custGeom>
              <a:solidFill>
                <a:srgbClr val="2E2E30"/>
              </a:solidFill>
              <a:ln w="872" cap="flat">
                <a:noFill/>
                <a:prstDash val="solid"/>
                <a:miter/>
              </a:ln>
            </p:spPr>
            <p:txBody>
              <a:bodyPr rtlCol="0" anchor="ctr"/>
              <a:lstStyle/>
              <a:p>
                <a:endParaRPr lang="zh-CN" altLang="en-US"/>
              </a:p>
            </p:txBody>
          </p:sp>
          <p:sp>
            <p:nvSpPr>
              <p:cNvPr id="124" name="任意多边形: 形状 123"/>
              <p:cNvSpPr/>
              <p:nvPr/>
            </p:nvSpPr>
            <p:spPr>
              <a:xfrm>
                <a:off x="5018773" y="2488714"/>
                <a:ext cx="227482" cy="290641"/>
              </a:xfrm>
              <a:custGeom>
                <a:avLst/>
                <a:gdLst>
                  <a:gd name="connsiteX0" fmla="*/ 114110 w 227483"/>
                  <a:gd name="connsiteY0" fmla="*/ 15500 h 290641"/>
                  <a:gd name="connsiteX1" fmla="*/ 227483 w 227483"/>
                  <a:gd name="connsiteY1" fmla="*/ 210557 h 290641"/>
                  <a:gd name="connsiteX2" fmla="*/ 113379 w 227483"/>
                  <a:gd name="connsiteY2" fmla="*/ 275140 h 290641"/>
                  <a:gd name="connsiteX3" fmla="*/ 1 w 227483"/>
                  <a:gd name="connsiteY3" fmla="*/ 80082 h 290641"/>
                  <a:gd name="connsiteX4" fmla="*/ 114110 w 227483"/>
                  <a:gd name="connsiteY4" fmla="*/ 15500 h 29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83" h="290641">
                    <a:moveTo>
                      <a:pt x="114110" y="15500"/>
                    </a:moveTo>
                    <a:cubicBezTo>
                      <a:pt x="176921" y="51518"/>
                      <a:pt x="227674" y="138847"/>
                      <a:pt x="227483" y="210557"/>
                    </a:cubicBezTo>
                    <a:cubicBezTo>
                      <a:pt x="227271" y="282255"/>
                      <a:pt x="176189" y="311170"/>
                      <a:pt x="113379" y="275140"/>
                    </a:cubicBezTo>
                    <a:cubicBezTo>
                      <a:pt x="50563" y="239110"/>
                      <a:pt x="-191" y="151803"/>
                      <a:pt x="1" y="80082"/>
                    </a:cubicBezTo>
                    <a:cubicBezTo>
                      <a:pt x="204" y="8395"/>
                      <a:pt x="51299" y="-20530"/>
                      <a:pt x="114110" y="15500"/>
                    </a:cubicBezTo>
                    <a:close/>
                  </a:path>
                </a:pathLst>
              </a:custGeom>
              <a:solidFill>
                <a:srgbClr val="2E2E30"/>
              </a:solidFill>
              <a:ln w="872" cap="flat">
                <a:noFill/>
                <a:prstDash val="solid"/>
                <a:miter/>
              </a:ln>
            </p:spPr>
            <p:txBody>
              <a:bodyPr rtlCol="0" anchor="ctr"/>
              <a:lstStyle/>
              <a:p>
                <a:endParaRPr lang="zh-CN" altLang="en-US"/>
              </a:p>
            </p:txBody>
          </p:sp>
          <p:sp>
            <p:nvSpPr>
              <p:cNvPr id="125" name="任意多边形: 形状 124"/>
              <p:cNvSpPr/>
              <p:nvPr/>
            </p:nvSpPr>
            <p:spPr>
              <a:xfrm>
                <a:off x="4067153" y="2140937"/>
                <a:ext cx="775943" cy="397001"/>
              </a:xfrm>
              <a:custGeom>
                <a:avLst/>
                <a:gdLst>
                  <a:gd name="connsiteX0" fmla="*/ 0 w 775944"/>
                  <a:gd name="connsiteY0" fmla="*/ 384159 h 397001"/>
                  <a:gd name="connsiteX1" fmla="*/ 643929 w 775944"/>
                  <a:gd name="connsiteY1" fmla="*/ 12454 h 397001"/>
                  <a:gd name="connsiteX2" fmla="*/ 775945 w 775944"/>
                  <a:gd name="connsiteY2" fmla="*/ 25274 h 397001"/>
                  <a:gd name="connsiteX3" fmla="*/ 132016 w 775944"/>
                  <a:gd name="connsiteY3" fmla="*/ 397001 h 397001"/>
                  <a:gd name="connsiteX4" fmla="*/ 0 w 775944"/>
                  <a:gd name="connsiteY4" fmla="*/ 384159 h 397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944" h="397001">
                    <a:moveTo>
                      <a:pt x="0" y="384159"/>
                    </a:moveTo>
                    <a:lnTo>
                      <a:pt x="643929" y="12454"/>
                    </a:lnTo>
                    <a:cubicBezTo>
                      <a:pt x="677670" y="-7040"/>
                      <a:pt x="724388" y="-4295"/>
                      <a:pt x="775945" y="25274"/>
                    </a:cubicBezTo>
                    <a:lnTo>
                      <a:pt x="132016" y="397001"/>
                    </a:lnTo>
                    <a:cubicBezTo>
                      <a:pt x="80458" y="367432"/>
                      <a:pt x="33742" y="364699"/>
                      <a:pt x="0" y="384159"/>
                    </a:cubicBezTo>
                    <a:close/>
                  </a:path>
                </a:pathLst>
              </a:custGeom>
              <a:solidFill>
                <a:srgbClr val="3E3D43"/>
              </a:solidFill>
              <a:ln w="872" cap="flat">
                <a:noFill/>
                <a:prstDash val="solid"/>
                <a:miter/>
              </a:ln>
            </p:spPr>
            <p:txBody>
              <a:bodyPr rtlCol="0" anchor="ctr"/>
              <a:lstStyle/>
              <a:p>
                <a:endParaRPr lang="zh-CN" altLang="en-US"/>
              </a:p>
            </p:txBody>
          </p:sp>
          <p:sp>
            <p:nvSpPr>
              <p:cNvPr id="126" name="任意多边形: 形状 125"/>
              <p:cNvSpPr/>
              <p:nvPr/>
            </p:nvSpPr>
            <p:spPr>
              <a:xfrm>
                <a:off x="4199156" y="2166213"/>
                <a:ext cx="828882" cy="808115"/>
              </a:xfrm>
              <a:custGeom>
                <a:avLst/>
                <a:gdLst>
                  <a:gd name="connsiteX0" fmla="*/ 774757 w 828883"/>
                  <a:gd name="connsiteY0" fmla="*/ 436411 h 808116"/>
                  <a:gd name="connsiteX1" fmla="*/ 130817 w 828883"/>
                  <a:gd name="connsiteY1" fmla="*/ 808117 h 808116"/>
                  <a:gd name="connsiteX2" fmla="*/ 184943 w 828883"/>
                  <a:gd name="connsiteY2" fmla="*/ 689908 h 808116"/>
                  <a:gd name="connsiteX3" fmla="*/ 0 w 828883"/>
                  <a:gd name="connsiteY3" fmla="*/ 371739 h 808116"/>
                  <a:gd name="connsiteX4" fmla="*/ 643940 w 828883"/>
                  <a:gd name="connsiteY4" fmla="*/ 0 h 808116"/>
                  <a:gd name="connsiteX5" fmla="*/ 828883 w 828883"/>
                  <a:gd name="connsiteY5" fmla="*/ 318191 h 808116"/>
                  <a:gd name="connsiteX6" fmla="*/ 774757 w 828883"/>
                  <a:gd name="connsiteY6" fmla="*/ 436401 h 80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8883" h="808116">
                    <a:moveTo>
                      <a:pt x="774757" y="436411"/>
                    </a:moveTo>
                    <a:lnTo>
                      <a:pt x="130817" y="808117"/>
                    </a:lnTo>
                    <a:cubicBezTo>
                      <a:pt x="164119" y="788894"/>
                      <a:pt x="184773" y="748018"/>
                      <a:pt x="184943" y="689908"/>
                    </a:cubicBezTo>
                    <a:cubicBezTo>
                      <a:pt x="185271" y="572953"/>
                      <a:pt x="102482" y="430493"/>
                      <a:pt x="0" y="371739"/>
                    </a:cubicBezTo>
                    <a:lnTo>
                      <a:pt x="643940" y="0"/>
                    </a:lnTo>
                    <a:cubicBezTo>
                      <a:pt x="746422" y="58777"/>
                      <a:pt x="829211" y="201224"/>
                      <a:pt x="828883" y="318191"/>
                    </a:cubicBezTo>
                    <a:cubicBezTo>
                      <a:pt x="828702" y="376291"/>
                      <a:pt x="808059" y="417177"/>
                      <a:pt x="774757" y="436401"/>
                    </a:cubicBezTo>
                    <a:close/>
                  </a:path>
                </a:pathLst>
              </a:custGeom>
              <a:solidFill>
                <a:srgbClr val="1D1D1F"/>
              </a:solidFill>
              <a:ln w="872" cap="flat">
                <a:noFill/>
                <a:prstDash val="solid"/>
                <a:miter/>
              </a:ln>
            </p:spPr>
            <p:txBody>
              <a:bodyPr rtlCol="0" anchor="ctr"/>
              <a:lstStyle/>
              <a:p>
                <a:endParaRPr lang="zh-CN" altLang="en-US" dirty="0"/>
              </a:p>
            </p:txBody>
          </p:sp>
          <p:sp>
            <p:nvSpPr>
              <p:cNvPr id="127" name="任意多边形: 形状 126"/>
              <p:cNvSpPr/>
              <p:nvPr/>
            </p:nvSpPr>
            <p:spPr>
              <a:xfrm>
                <a:off x="4013027" y="2512666"/>
                <a:ext cx="371086" cy="474103"/>
              </a:xfrm>
              <a:custGeom>
                <a:avLst/>
                <a:gdLst>
                  <a:gd name="connsiteX0" fmla="*/ 186143 w 371086"/>
                  <a:gd name="connsiteY0" fmla="*/ 25275 h 474103"/>
                  <a:gd name="connsiteX1" fmla="*/ 371085 w 371086"/>
                  <a:gd name="connsiteY1" fmla="*/ 343443 h 474103"/>
                  <a:gd name="connsiteX2" fmla="*/ 184933 w 371086"/>
                  <a:gd name="connsiteY2" fmla="*/ 448822 h 474103"/>
                  <a:gd name="connsiteX3" fmla="*/ 1 w 371086"/>
                  <a:gd name="connsiteY3" fmla="*/ 130653 h 474103"/>
                  <a:gd name="connsiteX4" fmla="*/ 186143 w 371086"/>
                  <a:gd name="connsiteY4" fmla="*/ 25275 h 474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086" h="474103">
                    <a:moveTo>
                      <a:pt x="186143" y="25275"/>
                    </a:moveTo>
                    <a:cubicBezTo>
                      <a:pt x="288625" y="84041"/>
                      <a:pt x="371413" y="226500"/>
                      <a:pt x="371085" y="343443"/>
                    </a:cubicBezTo>
                    <a:cubicBezTo>
                      <a:pt x="370746" y="460422"/>
                      <a:pt x="287403" y="507588"/>
                      <a:pt x="184933" y="448822"/>
                    </a:cubicBezTo>
                    <a:cubicBezTo>
                      <a:pt x="82473" y="390067"/>
                      <a:pt x="-327" y="247609"/>
                      <a:pt x="1" y="130653"/>
                    </a:cubicBezTo>
                    <a:cubicBezTo>
                      <a:pt x="340" y="13686"/>
                      <a:pt x="83683" y="-33480"/>
                      <a:pt x="186143" y="25275"/>
                    </a:cubicBezTo>
                    <a:close/>
                  </a:path>
                </a:pathLst>
              </a:custGeom>
              <a:solidFill>
                <a:srgbClr val="2E2E30"/>
              </a:solidFill>
              <a:ln w="872" cap="flat">
                <a:noFill/>
                <a:prstDash val="solid"/>
                <a:miter/>
              </a:ln>
            </p:spPr>
            <p:txBody>
              <a:bodyPr rtlCol="0" anchor="ctr"/>
              <a:lstStyle/>
              <a:p>
                <a:endParaRPr lang="zh-CN" altLang="en-US"/>
              </a:p>
            </p:txBody>
          </p:sp>
          <p:sp>
            <p:nvSpPr>
              <p:cNvPr id="128" name="任意多边形: 形状 127"/>
              <p:cNvSpPr/>
              <p:nvPr/>
            </p:nvSpPr>
            <p:spPr>
              <a:xfrm>
                <a:off x="4553896" y="2434515"/>
                <a:ext cx="492309" cy="338939"/>
              </a:xfrm>
              <a:custGeom>
                <a:avLst/>
                <a:gdLst>
                  <a:gd name="connsiteX0" fmla="*/ 199127 w 492309"/>
                  <a:gd name="connsiteY0" fmla="*/ 0 h 338939"/>
                  <a:gd name="connsiteX1" fmla="*/ 0 w 492309"/>
                  <a:gd name="connsiteY1" fmla="*/ 114188 h 338939"/>
                  <a:gd name="connsiteX2" fmla="*/ 0 w 492309"/>
                  <a:gd name="connsiteY2" fmla="*/ 169701 h 338939"/>
                  <a:gd name="connsiteX3" fmla="*/ 293194 w 492309"/>
                  <a:gd name="connsiteY3" fmla="*/ 338939 h 338939"/>
                  <a:gd name="connsiteX4" fmla="*/ 492309 w 492309"/>
                  <a:gd name="connsiteY4" fmla="*/ 224751 h 338939"/>
                  <a:gd name="connsiteX5" fmla="*/ 492309 w 492309"/>
                  <a:gd name="connsiteY5" fmla="*/ 169238 h 338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2309" h="338939">
                    <a:moveTo>
                      <a:pt x="199127" y="0"/>
                    </a:moveTo>
                    <a:lnTo>
                      <a:pt x="0" y="114188"/>
                    </a:lnTo>
                    <a:lnTo>
                      <a:pt x="0" y="169701"/>
                    </a:lnTo>
                    <a:lnTo>
                      <a:pt x="293194" y="338939"/>
                    </a:lnTo>
                    <a:lnTo>
                      <a:pt x="492309" y="224751"/>
                    </a:lnTo>
                    <a:lnTo>
                      <a:pt x="492309" y="169238"/>
                    </a:lnTo>
                    <a:close/>
                  </a:path>
                </a:pathLst>
              </a:custGeom>
              <a:solidFill>
                <a:srgbClr val="1D1D1F"/>
              </a:solidFill>
              <a:ln w="872" cap="flat">
                <a:noFill/>
                <a:prstDash val="solid"/>
                <a:miter/>
              </a:ln>
            </p:spPr>
            <p:txBody>
              <a:bodyPr rtlCol="0" anchor="ctr"/>
              <a:lstStyle/>
              <a:p>
                <a:endParaRPr lang="zh-CN" altLang="en-US"/>
              </a:p>
            </p:txBody>
          </p:sp>
          <p:sp>
            <p:nvSpPr>
              <p:cNvPr id="129" name="任意多边形: 形状 128"/>
              <p:cNvSpPr/>
              <p:nvPr/>
            </p:nvSpPr>
            <p:spPr>
              <a:xfrm>
                <a:off x="4553896" y="2548714"/>
                <a:ext cx="293193" cy="224740"/>
              </a:xfrm>
              <a:custGeom>
                <a:avLst/>
                <a:gdLst>
                  <a:gd name="connsiteX0" fmla="*/ 293194 w 293193"/>
                  <a:gd name="connsiteY0" fmla="*/ 224741 h 224740"/>
                  <a:gd name="connsiteX1" fmla="*/ 0 w 293193"/>
                  <a:gd name="connsiteY1" fmla="*/ 55502 h 224740"/>
                  <a:gd name="connsiteX2" fmla="*/ 0 w 293193"/>
                  <a:gd name="connsiteY2" fmla="*/ 0 h 224740"/>
                  <a:gd name="connsiteX3" fmla="*/ 293194 w 293193"/>
                  <a:gd name="connsiteY3" fmla="*/ 169239 h 224740"/>
                </a:gdLst>
                <a:ahLst/>
                <a:cxnLst>
                  <a:cxn ang="0">
                    <a:pos x="connsiteX0" y="connsiteY0"/>
                  </a:cxn>
                  <a:cxn ang="0">
                    <a:pos x="connsiteX1" y="connsiteY1"/>
                  </a:cxn>
                  <a:cxn ang="0">
                    <a:pos x="connsiteX2" y="connsiteY2"/>
                  </a:cxn>
                  <a:cxn ang="0">
                    <a:pos x="connsiteX3" y="connsiteY3"/>
                  </a:cxn>
                </a:cxnLst>
                <a:rect l="l" t="t" r="r" b="b"/>
                <a:pathLst>
                  <a:path w="293193" h="224740">
                    <a:moveTo>
                      <a:pt x="293194" y="224741"/>
                    </a:moveTo>
                    <a:lnTo>
                      <a:pt x="0" y="55502"/>
                    </a:lnTo>
                    <a:lnTo>
                      <a:pt x="0" y="0"/>
                    </a:lnTo>
                    <a:lnTo>
                      <a:pt x="293194" y="169239"/>
                    </a:lnTo>
                    <a:close/>
                  </a:path>
                </a:pathLst>
              </a:custGeom>
              <a:solidFill>
                <a:srgbClr val="2E2E30"/>
              </a:solidFill>
              <a:ln w="872" cap="flat">
                <a:noFill/>
                <a:prstDash val="solid"/>
                <a:miter/>
              </a:ln>
            </p:spPr>
            <p:txBody>
              <a:bodyPr rtlCol="0" anchor="ctr"/>
              <a:lstStyle/>
              <a:p>
                <a:endParaRPr lang="zh-CN" altLang="en-US"/>
              </a:p>
            </p:txBody>
          </p:sp>
          <p:sp>
            <p:nvSpPr>
              <p:cNvPr id="130" name="任意多边形: 形状 129"/>
              <p:cNvSpPr/>
              <p:nvPr/>
            </p:nvSpPr>
            <p:spPr>
              <a:xfrm>
                <a:off x="4553896" y="2434526"/>
                <a:ext cx="492309" cy="283427"/>
              </a:xfrm>
              <a:custGeom>
                <a:avLst/>
                <a:gdLst>
                  <a:gd name="connsiteX0" fmla="*/ 293194 w 492309"/>
                  <a:gd name="connsiteY0" fmla="*/ 283427 h 283427"/>
                  <a:gd name="connsiteX1" fmla="*/ 0 w 492309"/>
                  <a:gd name="connsiteY1" fmla="*/ 114200 h 283427"/>
                  <a:gd name="connsiteX2" fmla="*/ 199138 w 492309"/>
                  <a:gd name="connsiteY2" fmla="*/ 0 h 283427"/>
                  <a:gd name="connsiteX3" fmla="*/ 492309 w 492309"/>
                  <a:gd name="connsiteY3" fmla="*/ 169239 h 283427"/>
                </a:gdLst>
                <a:ahLst/>
                <a:cxnLst>
                  <a:cxn ang="0">
                    <a:pos x="connsiteX0" y="connsiteY0"/>
                  </a:cxn>
                  <a:cxn ang="0">
                    <a:pos x="connsiteX1" y="connsiteY1"/>
                  </a:cxn>
                  <a:cxn ang="0">
                    <a:pos x="connsiteX2" y="connsiteY2"/>
                  </a:cxn>
                  <a:cxn ang="0">
                    <a:pos x="connsiteX3" y="connsiteY3"/>
                  </a:cxn>
                </a:cxnLst>
                <a:rect l="l" t="t" r="r" b="b"/>
                <a:pathLst>
                  <a:path w="492309" h="283427">
                    <a:moveTo>
                      <a:pt x="293194" y="283427"/>
                    </a:moveTo>
                    <a:lnTo>
                      <a:pt x="0" y="114200"/>
                    </a:lnTo>
                    <a:lnTo>
                      <a:pt x="199138" y="0"/>
                    </a:lnTo>
                    <a:lnTo>
                      <a:pt x="492309" y="169239"/>
                    </a:lnTo>
                    <a:close/>
                  </a:path>
                </a:pathLst>
              </a:custGeom>
              <a:solidFill>
                <a:srgbClr val="3E3D43"/>
              </a:solidFill>
              <a:ln w="872" cap="flat">
                <a:noFill/>
                <a:prstDash val="solid"/>
                <a:miter/>
              </a:ln>
            </p:spPr>
            <p:txBody>
              <a:bodyPr rtlCol="0" anchor="ctr"/>
              <a:lstStyle/>
              <a:p>
                <a:endParaRPr lang="zh-CN" altLang="en-US"/>
              </a:p>
            </p:txBody>
          </p:sp>
          <p:sp>
            <p:nvSpPr>
              <p:cNvPr id="131" name="任意多边形: 形状 130"/>
              <p:cNvSpPr/>
              <p:nvPr/>
            </p:nvSpPr>
            <p:spPr>
              <a:xfrm>
                <a:off x="4847067" y="2603753"/>
                <a:ext cx="199150" cy="169701"/>
              </a:xfrm>
              <a:custGeom>
                <a:avLst/>
                <a:gdLst>
                  <a:gd name="connsiteX0" fmla="*/ 199151 w 199150"/>
                  <a:gd name="connsiteY0" fmla="*/ 0 h 169701"/>
                  <a:gd name="connsiteX1" fmla="*/ 199151 w 199150"/>
                  <a:gd name="connsiteY1" fmla="*/ 55502 h 169701"/>
                  <a:gd name="connsiteX2" fmla="*/ 0 w 199150"/>
                  <a:gd name="connsiteY2" fmla="*/ 169702 h 169701"/>
                  <a:gd name="connsiteX3" fmla="*/ 0 w 199150"/>
                  <a:gd name="connsiteY3" fmla="*/ 114200 h 169701"/>
                </a:gdLst>
                <a:ahLst/>
                <a:cxnLst>
                  <a:cxn ang="0">
                    <a:pos x="connsiteX0" y="connsiteY0"/>
                  </a:cxn>
                  <a:cxn ang="0">
                    <a:pos x="connsiteX1" y="connsiteY1"/>
                  </a:cxn>
                  <a:cxn ang="0">
                    <a:pos x="connsiteX2" y="connsiteY2"/>
                  </a:cxn>
                  <a:cxn ang="0">
                    <a:pos x="connsiteX3" y="connsiteY3"/>
                  </a:cxn>
                </a:cxnLst>
                <a:rect l="l" t="t" r="r" b="b"/>
                <a:pathLst>
                  <a:path w="199150" h="169701">
                    <a:moveTo>
                      <a:pt x="199151" y="0"/>
                    </a:moveTo>
                    <a:lnTo>
                      <a:pt x="199151" y="55502"/>
                    </a:lnTo>
                    <a:lnTo>
                      <a:pt x="0" y="169702"/>
                    </a:lnTo>
                    <a:lnTo>
                      <a:pt x="0" y="114200"/>
                    </a:lnTo>
                    <a:close/>
                  </a:path>
                </a:pathLst>
              </a:custGeom>
              <a:solidFill>
                <a:srgbClr val="1D1D1F"/>
              </a:solidFill>
              <a:ln w="872" cap="flat">
                <a:noFill/>
                <a:prstDash val="solid"/>
                <a:miter/>
              </a:ln>
            </p:spPr>
            <p:txBody>
              <a:bodyPr rtlCol="0" anchor="ctr"/>
              <a:lstStyle/>
              <a:p>
                <a:endParaRPr lang="zh-CN" altLang="en-US"/>
              </a:p>
            </p:txBody>
          </p:sp>
          <p:sp>
            <p:nvSpPr>
              <p:cNvPr id="132" name="任意多边形: 形状 131"/>
              <p:cNvSpPr/>
              <p:nvPr/>
            </p:nvSpPr>
            <p:spPr>
              <a:xfrm>
                <a:off x="4412717" y="2370174"/>
                <a:ext cx="1015006" cy="845777"/>
              </a:xfrm>
              <a:custGeom>
                <a:avLst/>
                <a:gdLst>
                  <a:gd name="connsiteX0" fmla="*/ 830074 w 1015006"/>
                  <a:gd name="connsiteY0" fmla="*/ 25274 h 845778"/>
                  <a:gd name="connsiteX1" fmla="*/ 698069 w 1015006"/>
                  <a:gd name="connsiteY1" fmla="*/ 12432 h 845778"/>
                  <a:gd name="connsiteX2" fmla="*/ 54126 w 1015006"/>
                  <a:gd name="connsiteY2" fmla="*/ 384147 h 845778"/>
                  <a:gd name="connsiteX3" fmla="*/ 54466 w 1015006"/>
                  <a:gd name="connsiteY3" fmla="*/ 383978 h 845778"/>
                  <a:gd name="connsiteX4" fmla="*/ 1 w 1015006"/>
                  <a:gd name="connsiteY4" fmla="*/ 502357 h 845778"/>
                  <a:gd name="connsiteX5" fmla="*/ 184932 w 1015006"/>
                  <a:gd name="connsiteY5" fmla="*/ 820526 h 845778"/>
                  <a:gd name="connsiteX6" fmla="*/ 319788 w 1015006"/>
                  <a:gd name="connsiteY6" fmla="*/ 831567 h 845778"/>
                  <a:gd name="connsiteX7" fmla="*/ 316949 w 1015006"/>
                  <a:gd name="connsiteY7" fmla="*/ 833378 h 845778"/>
                  <a:gd name="connsiteX8" fmla="*/ 960880 w 1015006"/>
                  <a:gd name="connsiteY8" fmla="*/ 461663 h 845778"/>
                  <a:gd name="connsiteX9" fmla="*/ 1015006 w 1015006"/>
                  <a:gd name="connsiteY9" fmla="*/ 343453 h 845778"/>
                  <a:gd name="connsiteX10" fmla="*/ 830063 w 1015006"/>
                  <a:gd name="connsiteY10" fmla="*/ 25274 h 845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5006" h="845778">
                    <a:moveTo>
                      <a:pt x="830074" y="25274"/>
                    </a:moveTo>
                    <a:cubicBezTo>
                      <a:pt x="778504" y="-4296"/>
                      <a:pt x="731791" y="-7029"/>
                      <a:pt x="698069" y="12432"/>
                    </a:cubicBezTo>
                    <a:lnTo>
                      <a:pt x="54126" y="384147"/>
                    </a:lnTo>
                    <a:lnTo>
                      <a:pt x="54466" y="383978"/>
                    </a:lnTo>
                    <a:cubicBezTo>
                      <a:pt x="20961" y="403122"/>
                      <a:pt x="171" y="444066"/>
                      <a:pt x="1" y="502357"/>
                    </a:cubicBezTo>
                    <a:cubicBezTo>
                      <a:pt x="-338" y="619324"/>
                      <a:pt x="82462" y="761772"/>
                      <a:pt x="184932" y="820526"/>
                    </a:cubicBezTo>
                    <a:cubicBezTo>
                      <a:pt x="237983" y="850955"/>
                      <a:pt x="285853" y="852935"/>
                      <a:pt x="319788" y="831567"/>
                    </a:cubicBezTo>
                    <a:cubicBezTo>
                      <a:pt x="318837" y="832171"/>
                      <a:pt x="317921" y="832816"/>
                      <a:pt x="316949" y="833378"/>
                    </a:cubicBezTo>
                    <a:lnTo>
                      <a:pt x="960880" y="461663"/>
                    </a:lnTo>
                    <a:cubicBezTo>
                      <a:pt x="994178" y="442439"/>
                      <a:pt x="1014836" y="401553"/>
                      <a:pt x="1015006" y="343453"/>
                    </a:cubicBezTo>
                    <a:cubicBezTo>
                      <a:pt x="1015345" y="226486"/>
                      <a:pt x="932545" y="84039"/>
                      <a:pt x="830063" y="25274"/>
                    </a:cubicBezTo>
                    <a:close/>
                  </a:path>
                </a:pathLst>
              </a:custGeom>
              <a:solidFill>
                <a:srgbClr val="1D1D1F"/>
              </a:solidFill>
              <a:ln w="872" cap="flat">
                <a:noFill/>
                <a:prstDash val="solid"/>
                <a:miter/>
              </a:ln>
            </p:spPr>
            <p:txBody>
              <a:bodyPr rtlCol="0" anchor="ctr"/>
              <a:lstStyle/>
              <a:p>
                <a:endParaRPr lang="zh-CN" altLang="en-US"/>
              </a:p>
            </p:txBody>
          </p:sp>
          <p:sp>
            <p:nvSpPr>
              <p:cNvPr id="133" name="任意多边形: 形状 132"/>
              <p:cNvSpPr/>
              <p:nvPr/>
            </p:nvSpPr>
            <p:spPr>
              <a:xfrm>
                <a:off x="4466844" y="2370170"/>
                <a:ext cx="775935" cy="396983"/>
              </a:xfrm>
              <a:custGeom>
                <a:avLst/>
                <a:gdLst>
                  <a:gd name="connsiteX0" fmla="*/ 0 w 775936"/>
                  <a:gd name="connsiteY0" fmla="*/ 384152 h 396983"/>
                  <a:gd name="connsiteX1" fmla="*/ 643932 w 775936"/>
                  <a:gd name="connsiteY1" fmla="*/ 12437 h 396983"/>
                  <a:gd name="connsiteX2" fmla="*/ 775937 w 775936"/>
                  <a:gd name="connsiteY2" fmla="*/ 25279 h 396983"/>
                  <a:gd name="connsiteX3" fmla="*/ 132017 w 775936"/>
                  <a:gd name="connsiteY3" fmla="*/ 396984 h 396983"/>
                  <a:gd name="connsiteX4" fmla="*/ 12 w 775936"/>
                  <a:gd name="connsiteY4" fmla="*/ 384152 h 396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936" h="396983">
                    <a:moveTo>
                      <a:pt x="0" y="384152"/>
                    </a:moveTo>
                    <a:lnTo>
                      <a:pt x="643932" y="12437"/>
                    </a:lnTo>
                    <a:cubicBezTo>
                      <a:pt x="677675" y="-7036"/>
                      <a:pt x="724377" y="-4291"/>
                      <a:pt x="775937" y="25279"/>
                    </a:cubicBezTo>
                    <a:lnTo>
                      <a:pt x="132017" y="396984"/>
                    </a:lnTo>
                    <a:cubicBezTo>
                      <a:pt x="80459" y="367425"/>
                      <a:pt x="33743" y="364681"/>
                      <a:pt x="12" y="384152"/>
                    </a:cubicBezTo>
                    <a:close/>
                  </a:path>
                </a:pathLst>
              </a:custGeom>
              <a:solidFill>
                <a:srgbClr val="3E3D43"/>
              </a:solidFill>
              <a:ln w="872" cap="flat">
                <a:noFill/>
                <a:prstDash val="solid"/>
                <a:miter/>
              </a:ln>
            </p:spPr>
            <p:txBody>
              <a:bodyPr rtlCol="0" anchor="ctr"/>
              <a:lstStyle/>
              <a:p>
                <a:endParaRPr lang="zh-CN" altLang="en-US"/>
              </a:p>
            </p:txBody>
          </p:sp>
          <p:sp>
            <p:nvSpPr>
              <p:cNvPr id="134" name="任意多边形: 形状 133"/>
              <p:cNvSpPr/>
              <p:nvPr/>
            </p:nvSpPr>
            <p:spPr>
              <a:xfrm>
                <a:off x="4598849" y="2395449"/>
                <a:ext cx="828875" cy="808104"/>
              </a:xfrm>
              <a:custGeom>
                <a:avLst/>
                <a:gdLst>
                  <a:gd name="connsiteX0" fmla="*/ 774749 w 828875"/>
                  <a:gd name="connsiteY0" fmla="*/ 436389 h 808103"/>
                  <a:gd name="connsiteX1" fmla="*/ 130817 w 828875"/>
                  <a:gd name="connsiteY1" fmla="*/ 808104 h 808103"/>
                  <a:gd name="connsiteX2" fmla="*/ 184943 w 828875"/>
                  <a:gd name="connsiteY2" fmla="*/ 689896 h 808103"/>
                  <a:gd name="connsiteX3" fmla="*/ 0 w 828875"/>
                  <a:gd name="connsiteY3" fmla="*/ 371727 h 808103"/>
                  <a:gd name="connsiteX4" fmla="*/ 643942 w 828875"/>
                  <a:gd name="connsiteY4" fmla="*/ 0 h 808103"/>
                  <a:gd name="connsiteX5" fmla="*/ 828874 w 828875"/>
                  <a:gd name="connsiteY5" fmla="*/ 318169 h 808103"/>
                  <a:gd name="connsiteX6" fmla="*/ 774749 w 828875"/>
                  <a:gd name="connsiteY6" fmla="*/ 436389 h 808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8875" h="808103">
                    <a:moveTo>
                      <a:pt x="774749" y="436389"/>
                    </a:moveTo>
                    <a:lnTo>
                      <a:pt x="130817" y="808104"/>
                    </a:lnTo>
                    <a:cubicBezTo>
                      <a:pt x="164119" y="788882"/>
                      <a:pt x="184773" y="748007"/>
                      <a:pt x="184943" y="689896"/>
                    </a:cubicBezTo>
                    <a:cubicBezTo>
                      <a:pt x="185282" y="572941"/>
                      <a:pt x="102482" y="430482"/>
                      <a:pt x="0" y="371727"/>
                    </a:cubicBezTo>
                    <a:lnTo>
                      <a:pt x="643942" y="0"/>
                    </a:lnTo>
                    <a:cubicBezTo>
                      <a:pt x="746403" y="58765"/>
                      <a:pt x="829203" y="201213"/>
                      <a:pt x="828874" y="318169"/>
                    </a:cubicBezTo>
                    <a:cubicBezTo>
                      <a:pt x="828705" y="376290"/>
                      <a:pt x="808058" y="417165"/>
                      <a:pt x="774749" y="436389"/>
                    </a:cubicBezTo>
                    <a:close/>
                  </a:path>
                </a:pathLst>
              </a:custGeom>
              <a:solidFill>
                <a:srgbClr val="1D1D1F"/>
              </a:solidFill>
              <a:ln w="872" cap="flat">
                <a:noFill/>
                <a:prstDash val="solid"/>
                <a:miter/>
              </a:ln>
            </p:spPr>
            <p:txBody>
              <a:bodyPr rtlCol="0" anchor="ctr"/>
              <a:lstStyle/>
              <a:p>
                <a:endParaRPr lang="zh-CN" altLang="en-US"/>
              </a:p>
            </p:txBody>
          </p:sp>
          <p:sp>
            <p:nvSpPr>
              <p:cNvPr id="135" name="任意多边形: 形状 134"/>
              <p:cNvSpPr/>
              <p:nvPr/>
            </p:nvSpPr>
            <p:spPr>
              <a:xfrm>
                <a:off x="4412732" y="2741885"/>
                <a:ext cx="371063" cy="474112"/>
              </a:xfrm>
              <a:custGeom>
                <a:avLst/>
                <a:gdLst>
                  <a:gd name="connsiteX0" fmla="*/ 186120 w 371063"/>
                  <a:gd name="connsiteY0" fmla="*/ 25279 h 474112"/>
                  <a:gd name="connsiteX1" fmla="*/ 371062 w 371063"/>
                  <a:gd name="connsiteY1" fmla="*/ 343460 h 474112"/>
                  <a:gd name="connsiteX2" fmla="*/ 184920 w 371063"/>
                  <a:gd name="connsiteY2" fmla="*/ 448838 h 474112"/>
                  <a:gd name="connsiteX3" fmla="*/ 1 w 371063"/>
                  <a:gd name="connsiteY3" fmla="*/ 130658 h 474112"/>
                  <a:gd name="connsiteX4" fmla="*/ 186131 w 371063"/>
                  <a:gd name="connsiteY4" fmla="*/ 25279 h 474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063" h="474112">
                    <a:moveTo>
                      <a:pt x="186120" y="25279"/>
                    </a:moveTo>
                    <a:cubicBezTo>
                      <a:pt x="288602" y="84045"/>
                      <a:pt x="371390" y="226504"/>
                      <a:pt x="371062" y="343460"/>
                    </a:cubicBezTo>
                    <a:cubicBezTo>
                      <a:pt x="370723" y="460428"/>
                      <a:pt x="287392" y="507591"/>
                      <a:pt x="184920" y="448838"/>
                    </a:cubicBezTo>
                    <a:cubicBezTo>
                      <a:pt x="82462" y="390072"/>
                      <a:pt x="-338" y="247614"/>
                      <a:pt x="1" y="130658"/>
                    </a:cubicBezTo>
                    <a:cubicBezTo>
                      <a:pt x="329" y="13691"/>
                      <a:pt x="83672" y="-33486"/>
                      <a:pt x="186131" y="25279"/>
                    </a:cubicBezTo>
                    <a:close/>
                  </a:path>
                </a:pathLst>
              </a:custGeom>
              <a:solidFill>
                <a:srgbClr val="2E2E30"/>
              </a:solidFill>
              <a:ln w="872" cap="flat">
                <a:noFill/>
                <a:prstDash val="solid"/>
                <a:miter/>
              </a:ln>
            </p:spPr>
            <p:txBody>
              <a:bodyPr rtlCol="0" anchor="ctr"/>
              <a:lstStyle/>
              <a:p>
                <a:endParaRPr lang="zh-CN" altLang="en-US"/>
              </a:p>
            </p:txBody>
          </p:sp>
          <p:sp>
            <p:nvSpPr>
              <p:cNvPr id="136" name="任意多边形: 形状 135"/>
              <p:cNvSpPr/>
              <p:nvPr/>
            </p:nvSpPr>
            <p:spPr>
              <a:xfrm>
                <a:off x="4057505" y="2569488"/>
                <a:ext cx="681812" cy="589685"/>
              </a:xfrm>
              <a:custGeom>
                <a:avLst/>
                <a:gdLst>
                  <a:gd name="connsiteX0" fmla="*/ 141518 w 681812"/>
                  <a:gd name="connsiteY0" fmla="*/ 19221 h 589685"/>
                  <a:gd name="connsiteX1" fmla="*/ 1 w 681812"/>
                  <a:gd name="connsiteY1" fmla="*/ 99322 h 589685"/>
                  <a:gd name="connsiteX2" fmla="*/ 140602 w 681812"/>
                  <a:gd name="connsiteY2" fmla="*/ 341241 h 589685"/>
                  <a:gd name="connsiteX3" fmla="*/ 282120 w 681812"/>
                  <a:gd name="connsiteY3" fmla="*/ 261129 h 589685"/>
                  <a:gd name="connsiteX4" fmla="*/ 141518 w 681812"/>
                  <a:gd name="connsiteY4" fmla="*/ 19221 h 589685"/>
                  <a:gd name="connsiteX5" fmla="*/ 541210 w 681812"/>
                  <a:gd name="connsiteY5" fmla="*/ 248433 h 589685"/>
                  <a:gd name="connsiteX6" fmla="*/ 399692 w 681812"/>
                  <a:gd name="connsiteY6" fmla="*/ 328546 h 589685"/>
                  <a:gd name="connsiteX7" fmla="*/ 540294 w 681812"/>
                  <a:gd name="connsiteY7" fmla="*/ 570465 h 589685"/>
                  <a:gd name="connsiteX8" fmla="*/ 681812 w 681812"/>
                  <a:gd name="connsiteY8" fmla="*/ 490353 h 589685"/>
                  <a:gd name="connsiteX9" fmla="*/ 541210 w 681812"/>
                  <a:gd name="connsiteY9" fmla="*/ 248433 h 589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1812" h="589685">
                    <a:moveTo>
                      <a:pt x="141518" y="19221"/>
                    </a:moveTo>
                    <a:cubicBezTo>
                      <a:pt x="63617" y="-25460"/>
                      <a:pt x="250" y="10411"/>
                      <a:pt x="1" y="99322"/>
                    </a:cubicBezTo>
                    <a:cubicBezTo>
                      <a:pt x="-259" y="188245"/>
                      <a:pt x="62700" y="296560"/>
                      <a:pt x="140602" y="341241"/>
                    </a:cubicBezTo>
                    <a:cubicBezTo>
                      <a:pt x="218516" y="385923"/>
                      <a:pt x="281871" y="350051"/>
                      <a:pt x="282120" y="261129"/>
                    </a:cubicBezTo>
                    <a:cubicBezTo>
                      <a:pt x="282380" y="172206"/>
                      <a:pt x="219432" y="63902"/>
                      <a:pt x="141518" y="19221"/>
                    </a:cubicBezTo>
                    <a:moveTo>
                      <a:pt x="541210" y="248433"/>
                    </a:moveTo>
                    <a:cubicBezTo>
                      <a:pt x="463308" y="203764"/>
                      <a:pt x="399941" y="239623"/>
                      <a:pt x="399692" y="328546"/>
                    </a:cubicBezTo>
                    <a:cubicBezTo>
                      <a:pt x="399432" y="417469"/>
                      <a:pt x="462380" y="525783"/>
                      <a:pt x="540294" y="570465"/>
                    </a:cubicBezTo>
                    <a:cubicBezTo>
                      <a:pt x="618195" y="615147"/>
                      <a:pt x="681563" y="579274"/>
                      <a:pt x="681812" y="490353"/>
                    </a:cubicBezTo>
                    <a:cubicBezTo>
                      <a:pt x="682072" y="401430"/>
                      <a:pt x="619123" y="293126"/>
                      <a:pt x="541210" y="248433"/>
                    </a:cubicBezTo>
                  </a:path>
                </a:pathLst>
              </a:custGeom>
              <a:solidFill>
                <a:srgbClr val="E0E0E2"/>
              </a:solidFill>
              <a:ln w="872" cap="flat">
                <a:noFill/>
                <a:prstDash val="solid"/>
                <a:miter/>
              </a:ln>
            </p:spPr>
            <p:txBody>
              <a:bodyPr rtlCol="0" anchor="ctr"/>
              <a:lstStyle/>
              <a:p>
                <a:endParaRPr lang="zh-CN" altLang="en-US"/>
              </a:p>
            </p:txBody>
          </p:sp>
        </p:grpSp>
        <p:grpSp>
          <p:nvGrpSpPr>
            <p:cNvPr id="139" name="组合 138"/>
            <p:cNvGrpSpPr/>
            <p:nvPr/>
          </p:nvGrpSpPr>
          <p:grpSpPr>
            <a:xfrm>
              <a:off x="5311860" y="4484445"/>
              <a:ext cx="1177916" cy="1177916"/>
              <a:chOff x="3736731" y="1643084"/>
              <a:chExt cx="1944729" cy="1944729"/>
            </a:xfrm>
          </p:grpSpPr>
          <p:grpSp>
            <p:nvGrpSpPr>
              <p:cNvPr id="140" name="组合 139"/>
              <p:cNvGrpSpPr/>
              <p:nvPr/>
            </p:nvGrpSpPr>
            <p:grpSpPr>
              <a:xfrm>
                <a:off x="3736731" y="1643084"/>
                <a:ext cx="1944729" cy="1944729"/>
                <a:chOff x="5789954" y="4478329"/>
                <a:chExt cx="1011663" cy="1011663"/>
              </a:xfrm>
              <a:effectLst>
                <a:outerShdw blurRad="355600" sx="102000" sy="102000" algn="ctr" rotWithShape="0">
                  <a:prstClr val="black">
                    <a:alpha val="40000"/>
                  </a:prstClr>
                </a:outerShdw>
              </a:effectLst>
            </p:grpSpPr>
            <p:sp>
              <p:nvSpPr>
                <p:cNvPr id="161" name="椭圆 160"/>
                <p:cNvSpPr/>
                <p:nvPr/>
              </p:nvSpPr>
              <p:spPr>
                <a:xfrm>
                  <a:off x="5789954" y="4478329"/>
                  <a:ext cx="1011663" cy="1011663"/>
                </a:xfrm>
                <a:prstGeom prst="ellipse">
                  <a:avLst/>
                </a:prstGeom>
                <a:gradFill>
                  <a:gsLst>
                    <a:gs pos="100000">
                      <a:schemeClr val="bg1"/>
                    </a:gs>
                    <a:gs pos="36000">
                      <a:schemeClr val="bg1">
                        <a:lumMod val="95000"/>
                      </a:schemeClr>
                    </a:gs>
                    <a:gs pos="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2" name="椭圆 161"/>
                <p:cNvSpPr/>
                <p:nvPr/>
              </p:nvSpPr>
              <p:spPr>
                <a:xfrm>
                  <a:off x="5814784" y="4503161"/>
                  <a:ext cx="962001" cy="961998"/>
                </a:xfrm>
                <a:prstGeom prst="ellipse">
                  <a:avLst/>
                </a:prstGeom>
                <a:gradFill>
                  <a:gsLst>
                    <a:gs pos="97000">
                      <a:schemeClr val="bg1"/>
                    </a:gs>
                    <a:gs pos="0">
                      <a:schemeClr val="bg1">
                        <a:lumMod val="95000"/>
                      </a:schemeClr>
                    </a:gs>
                    <a:gs pos="58000">
                      <a:schemeClr val="bg1">
                        <a:lumMod val="8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1" name="任意多边形: 形状 140"/>
              <p:cNvSpPr/>
              <p:nvPr/>
            </p:nvSpPr>
            <p:spPr>
              <a:xfrm>
                <a:off x="4013038" y="2135586"/>
                <a:ext cx="1447845" cy="1080336"/>
              </a:xfrm>
              <a:custGeom>
                <a:avLst/>
                <a:gdLst>
                  <a:gd name="connsiteX0" fmla="*/ 1334494 w 1447846"/>
                  <a:gd name="connsiteY0" fmla="*/ 244727 h 1080337"/>
                  <a:gd name="connsiteX1" fmla="*/ 1253561 w 1447846"/>
                  <a:gd name="connsiteY1" fmla="*/ 236855 h 1080337"/>
                  <a:gd name="connsiteX2" fmla="*/ 1221482 w 1447846"/>
                  <a:gd name="connsiteY2" fmla="*/ 255367 h 1080337"/>
                  <a:gd name="connsiteX3" fmla="*/ 1201312 w 1447846"/>
                  <a:gd name="connsiteY3" fmla="*/ 246026 h 1080337"/>
                  <a:gd name="connsiteX4" fmla="*/ 1097738 w 1447846"/>
                  <a:gd name="connsiteY4" fmla="*/ 247021 h 1080337"/>
                  <a:gd name="connsiteX5" fmla="*/ 1010195 w 1447846"/>
                  <a:gd name="connsiteY5" fmla="*/ 297552 h 1080337"/>
                  <a:gd name="connsiteX6" fmla="*/ 1008114 w 1447846"/>
                  <a:gd name="connsiteY6" fmla="*/ 286992 h 1080337"/>
                  <a:gd name="connsiteX7" fmla="*/ 1015003 w 1447846"/>
                  <a:gd name="connsiteY7" fmla="*/ 283016 h 1080337"/>
                  <a:gd name="connsiteX8" fmla="*/ 1048180 w 1447846"/>
                  <a:gd name="connsiteY8" fmla="*/ 210550 h 1080337"/>
                  <a:gd name="connsiteX9" fmla="*/ 934805 w 1447846"/>
                  <a:gd name="connsiteY9" fmla="*/ 15492 h 1080337"/>
                  <a:gd name="connsiteX10" fmla="*/ 853893 w 1447846"/>
                  <a:gd name="connsiteY10" fmla="*/ 7620 h 1080337"/>
                  <a:gd name="connsiteX11" fmla="*/ 821814 w 1447846"/>
                  <a:gd name="connsiteY11" fmla="*/ 26143 h 1080337"/>
                  <a:gd name="connsiteX12" fmla="*/ 820456 w 1447846"/>
                  <a:gd name="connsiteY12" fmla="*/ 25409 h 1080337"/>
                  <a:gd name="connsiteX13" fmla="*/ 783400 w 1447846"/>
                  <a:gd name="connsiteY13" fmla="*/ 10636 h 1080337"/>
                  <a:gd name="connsiteX14" fmla="*/ 765867 w 1447846"/>
                  <a:gd name="connsiteY14" fmla="*/ 6841 h 1080337"/>
                  <a:gd name="connsiteX15" fmla="*/ 741186 w 1447846"/>
                  <a:gd name="connsiteY15" fmla="*/ 5497 h 1080337"/>
                  <a:gd name="connsiteX16" fmla="*/ 740428 w 1447846"/>
                  <a:gd name="connsiteY16" fmla="*/ 5553 h 1080337"/>
                  <a:gd name="connsiteX17" fmla="*/ 725667 w 1447846"/>
                  <a:gd name="connsiteY17" fmla="*/ 7428 h 1080337"/>
                  <a:gd name="connsiteX18" fmla="*/ 698067 w 1447846"/>
                  <a:gd name="connsiteY18" fmla="*/ 17796 h 1080337"/>
                  <a:gd name="connsiteX19" fmla="*/ 376074 w 1447846"/>
                  <a:gd name="connsiteY19" fmla="*/ 203649 h 1080337"/>
                  <a:gd name="connsiteX20" fmla="*/ 54115 w 1447846"/>
                  <a:gd name="connsiteY20" fmla="*/ 389512 h 1080337"/>
                  <a:gd name="connsiteX21" fmla="*/ 54443 w 1447846"/>
                  <a:gd name="connsiteY21" fmla="*/ 389343 h 1080337"/>
                  <a:gd name="connsiteX22" fmla="*/ 54421 w 1447846"/>
                  <a:gd name="connsiteY22" fmla="*/ 389343 h 1080337"/>
                  <a:gd name="connsiteX23" fmla="*/ 22534 w 1447846"/>
                  <a:gd name="connsiteY23" fmla="*/ 419838 h 1080337"/>
                  <a:gd name="connsiteX24" fmla="*/ 18439 w 1447846"/>
                  <a:gd name="connsiteY24" fmla="*/ 426605 h 1080337"/>
                  <a:gd name="connsiteX25" fmla="*/ 18303 w 1447846"/>
                  <a:gd name="connsiteY25" fmla="*/ 426876 h 1080337"/>
                  <a:gd name="connsiteX26" fmla="*/ 14729 w 1447846"/>
                  <a:gd name="connsiteY26" fmla="*/ 433832 h 1080337"/>
                  <a:gd name="connsiteX27" fmla="*/ 14457 w 1447846"/>
                  <a:gd name="connsiteY27" fmla="*/ 434454 h 1080337"/>
                  <a:gd name="connsiteX28" fmla="*/ 11403 w 1447846"/>
                  <a:gd name="connsiteY28" fmla="*/ 441524 h 1080337"/>
                  <a:gd name="connsiteX29" fmla="*/ 10973 w 1447846"/>
                  <a:gd name="connsiteY29" fmla="*/ 442710 h 1080337"/>
                  <a:gd name="connsiteX30" fmla="*/ 8473 w 1447846"/>
                  <a:gd name="connsiteY30" fmla="*/ 449668 h 1080337"/>
                  <a:gd name="connsiteX31" fmla="*/ 7987 w 1447846"/>
                  <a:gd name="connsiteY31" fmla="*/ 451340 h 1080337"/>
                  <a:gd name="connsiteX32" fmla="*/ 5951 w 1447846"/>
                  <a:gd name="connsiteY32" fmla="*/ 458252 h 1080337"/>
                  <a:gd name="connsiteX33" fmla="*/ 5385 w 1447846"/>
                  <a:gd name="connsiteY33" fmla="*/ 460714 h 1080337"/>
                  <a:gd name="connsiteX34" fmla="*/ 3870 w 1447846"/>
                  <a:gd name="connsiteY34" fmla="*/ 467287 h 1080337"/>
                  <a:gd name="connsiteX35" fmla="*/ 3293 w 1447846"/>
                  <a:gd name="connsiteY35" fmla="*/ 470596 h 1080337"/>
                  <a:gd name="connsiteX36" fmla="*/ 2218 w 1447846"/>
                  <a:gd name="connsiteY36" fmla="*/ 476753 h 1080337"/>
                  <a:gd name="connsiteX37" fmla="*/ 1687 w 1447846"/>
                  <a:gd name="connsiteY37" fmla="*/ 481078 h 1080337"/>
                  <a:gd name="connsiteX38" fmla="*/ 1008 w 1447846"/>
                  <a:gd name="connsiteY38" fmla="*/ 486657 h 1080337"/>
                  <a:gd name="connsiteX39" fmla="*/ 589 w 1447846"/>
                  <a:gd name="connsiteY39" fmla="*/ 492531 h 1080337"/>
                  <a:gd name="connsiteX40" fmla="*/ 273 w 1447846"/>
                  <a:gd name="connsiteY40" fmla="*/ 496970 h 1080337"/>
                  <a:gd name="connsiteX41" fmla="*/ 1 w 1447846"/>
                  <a:gd name="connsiteY41" fmla="*/ 507655 h 1080337"/>
                  <a:gd name="connsiteX42" fmla="*/ 1 w 1447846"/>
                  <a:gd name="connsiteY42" fmla="*/ 507711 h 1080337"/>
                  <a:gd name="connsiteX43" fmla="*/ 8157 w 1447846"/>
                  <a:gd name="connsiteY43" fmla="*/ 575478 h 1080337"/>
                  <a:gd name="connsiteX44" fmla="*/ 22104 w 1447846"/>
                  <a:gd name="connsiteY44" fmla="*/ 621504 h 1080337"/>
                  <a:gd name="connsiteX45" fmla="*/ 31345 w 1447846"/>
                  <a:gd name="connsiteY45" fmla="*/ 644296 h 1080337"/>
                  <a:gd name="connsiteX46" fmla="*/ 88808 w 1447846"/>
                  <a:gd name="connsiteY46" fmla="*/ 740074 h 1080337"/>
                  <a:gd name="connsiteX47" fmla="*/ 112754 w 1447846"/>
                  <a:gd name="connsiteY47" fmla="*/ 767837 h 1080337"/>
                  <a:gd name="connsiteX48" fmla="*/ 184922 w 1447846"/>
                  <a:gd name="connsiteY48" fmla="*/ 825891 h 1080337"/>
                  <a:gd name="connsiteX49" fmla="*/ 184932 w 1447846"/>
                  <a:gd name="connsiteY49" fmla="*/ 825902 h 1080337"/>
                  <a:gd name="connsiteX50" fmla="*/ 203314 w 1447846"/>
                  <a:gd name="connsiteY50" fmla="*/ 835401 h 1080337"/>
                  <a:gd name="connsiteX51" fmla="*/ 204162 w 1447846"/>
                  <a:gd name="connsiteY51" fmla="*/ 835796 h 1080337"/>
                  <a:gd name="connsiteX52" fmla="*/ 212419 w 1447846"/>
                  <a:gd name="connsiteY52" fmla="*/ 839331 h 1080337"/>
                  <a:gd name="connsiteX53" fmla="*/ 213607 w 1447846"/>
                  <a:gd name="connsiteY53" fmla="*/ 839817 h 1080337"/>
                  <a:gd name="connsiteX54" fmla="*/ 221389 w 1447846"/>
                  <a:gd name="connsiteY54" fmla="*/ 842697 h 1080337"/>
                  <a:gd name="connsiteX55" fmla="*/ 222928 w 1447846"/>
                  <a:gd name="connsiteY55" fmla="*/ 843228 h 1080337"/>
                  <a:gd name="connsiteX56" fmla="*/ 238934 w 1447846"/>
                  <a:gd name="connsiteY56" fmla="*/ 847723 h 1080337"/>
                  <a:gd name="connsiteX57" fmla="*/ 241128 w 1447846"/>
                  <a:gd name="connsiteY57" fmla="*/ 848209 h 1080337"/>
                  <a:gd name="connsiteX58" fmla="*/ 258683 w 1447846"/>
                  <a:gd name="connsiteY58" fmla="*/ 850762 h 1080337"/>
                  <a:gd name="connsiteX59" fmla="*/ 271828 w 1447846"/>
                  <a:gd name="connsiteY59" fmla="*/ 851067 h 1080337"/>
                  <a:gd name="connsiteX60" fmla="*/ 283546 w 1447846"/>
                  <a:gd name="connsiteY60" fmla="*/ 850050 h 1080337"/>
                  <a:gd name="connsiteX61" fmla="*/ 285526 w 1447846"/>
                  <a:gd name="connsiteY61" fmla="*/ 849722 h 1080337"/>
                  <a:gd name="connsiteX62" fmla="*/ 291374 w 1447846"/>
                  <a:gd name="connsiteY62" fmla="*/ 848593 h 1080337"/>
                  <a:gd name="connsiteX63" fmla="*/ 292674 w 1447846"/>
                  <a:gd name="connsiteY63" fmla="*/ 848288 h 1080337"/>
                  <a:gd name="connsiteX64" fmla="*/ 298930 w 1447846"/>
                  <a:gd name="connsiteY64" fmla="*/ 846560 h 1080337"/>
                  <a:gd name="connsiteX65" fmla="*/ 299732 w 1447846"/>
                  <a:gd name="connsiteY65" fmla="*/ 846300 h 1080337"/>
                  <a:gd name="connsiteX66" fmla="*/ 313160 w 1447846"/>
                  <a:gd name="connsiteY66" fmla="*/ 840709 h 1080337"/>
                  <a:gd name="connsiteX67" fmla="*/ 313340 w 1447846"/>
                  <a:gd name="connsiteY67" fmla="*/ 840619 h 1080337"/>
                  <a:gd name="connsiteX68" fmla="*/ 319777 w 1447846"/>
                  <a:gd name="connsiteY68" fmla="*/ 836948 h 1080337"/>
                  <a:gd name="connsiteX69" fmla="*/ 316949 w 1447846"/>
                  <a:gd name="connsiteY69" fmla="*/ 838733 h 1080337"/>
                  <a:gd name="connsiteX70" fmla="*/ 404477 w 1447846"/>
                  <a:gd name="connsiteY70" fmla="*/ 788201 h 1080337"/>
                  <a:gd name="connsiteX71" fmla="*/ 436183 w 1447846"/>
                  <a:gd name="connsiteY71" fmla="*/ 884792 h 1080337"/>
                  <a:gd name="connsiteX72" fmla="*/ 466724 w 1447846"/>
                  <a:gd name="connsiteY72" fmla="*/ 939085 h 1080337"/>
                  <a:gd name="connsiteX73" fmla="*/ 504233 w 1447846"/>
                  <a:gd name="connsiteY73" fmla="*/ 988103 h 1080337"/>
                  <a:gd name="connsiteX74" fmla="*/ 584601 w 1447846"/>
                  <a:gd name="connsiteY74" fmla="*/ 1055115 h 1080337"/>
                  <a:gd name="connsiteX75" fmla="*/ 584612 w 1447846"/>
                  <a:gd name="connsiteY75" fmla="*/ 1055115 h 1080337"/>
                  <a:gd name="connsiteX76" fmla="*/ 603004 w 1447846"/>
                  <a:gd name="connsiteY76" fmla="*/ 1064620 h 1080337"/>
                  <a:gd name="connsiteX77" fmla="*/ 603842 w 1447846"/>
                  <a:gd name="connsiteY77" fmla="*/ 1065012 h 1080337"/>
                  <a:gd name="connsiteX78" fmla="*/ 612099 w 1447846"/>
                  <a:gd name="connsiteY78" fmla="*/ 1068549 h 1080337"/>
                  <a:gd name="connsiteX79" fmla="*/ 613287 w 1447846"/>
                  <a:gd name="connsiteY79" fmla="*/ 1069025 h 1080337"/>
                  <a:gd name="connsiteX80" fmla="*/ 621069 w 1447846"/>
                  <a:gd name="connsiteY80" fmla="*/ 1071905 h 1080337"/>
                  <a:gd name="connsiteX81" fmla="*/ 622608 w 1447846"/>
                  <a:gd name="connsiteY81" fmla="*/ 1072445 h 1080337"/>
                  <a:gd name="connsiteX82" fmla="*/ 629915 w 1447846"/>
                  <a:gd name="connsiteY82" fmla="*/ 1074701 h 1080337"/>
                  <a:gd name="connsiteX83" fmla="*/ 631781 w 1447846"/>
                  <a:gd name="connsiteY83" fmla="*/ 1075241 h 1080337"/>
                  <a:gd name="connsiteX84" fmla="*/ 649676 w 1447846"/>
                  <a:gd name="connsiteY84" fmla="*/ 1079000 h 1080337"/>
                  <a:gd name="connsiteX85" fmla="*/ 663737 w 1447846"/>
                  <a:gd name="connsiteY85" fmla="*/ 1080281 h 1080337"/>
                  <a:gd name="connsiteX86" fmla="*/ 683237 w 1447846"/>
                  <a:gd name="connsiteY86" fmla="*/ 1079265 h 1080337"/>
                  <a:gd name="connsiteX87" fmla="*/ 685194 w 1447846"/>
                  <a:gd name="connsiteY87" fmla="*/ 1078957 h 1080337"/>
                  <a:gd name="connsiteX88" fmla="*/ 691054 w 1447846"/>
                  <a:gd name="connsiteY88" fmla="*/ 1077824 h 1080337"/>
                  <a:gd name="connsiteX89" fmla="*/ 692343 w 1447846"/>
                  <a:gd name="connsiteY89" fmla="*/ 1077507 h 1080337"/>
                  <a:gd name="connsiteX90" fmla="*/ 698621 w 1447846"/>
                  <a:gd name="connsiteY90" fmla="*/ 1075770 h 1080337"/>
                  <a:gd name="connsiteX91" fmla="*/ 699402 w 1447846"/>
                  <a:gd name="connsiteY91" fmla="*/ 1075527 h 1080337"/>
                  <a:gd name="connsiteX92" fmla="*/ 705894 w 1447846"/>
                  <a:gd name="connsiteY92" fmla="*/ 1073144 h 1080337"/>
                  <a:gd name="connsiteX93" fmla="*/ 706301 w 1447846"/>
                  <a:gd name="connsiteY93" fmla="*/ 1072975 h 1080337"/>
                  <a:gd name="connsiteX94" fmla="*/ 712840 w 1447846"/>
                  <a:gd name="connsiteY94" fmla="*/ 1069925 h 1080337"/>
                  <a:gd name="connsiteX95" fmla="*/ 713009 w 1447846"/>
                  <a:gd name="connsiteY95" fmla="*/ 1069841 h 1080337"/>
                  <a:gd name="connsiteX96" fmla="*/ 719457 w 1447846"/>
                  <a:gd name="connsiteY96" fmla="*/ 1066156 h 1080337"/>
                  <a:gd name="connsiteX97" fmla="*/ 716617 w 1447846"/>
                  <a:gd name="connsiteY97" fmla="*/ 1067956 h 1080337"/>
                  <a:gd name="connsiteX98" fmla="*/ 1111068 w 1447846"/>
                  <a:gd name="connsiteY98" fmla="*/ 840258 h 1080337"/>
                  <a:gd name="connsiteX99" fmla="*/ 1360550 w 1447846"/>
                  <a:gd name="connsiteY99" fmla="*/ 696252 h 1080337"/>
                  <a:gd name="connsiteX100" fmla="*/ 1383020 w 1447846"/>
                  <a:gd name="connsiteY100" fmla="*/ 677841 h 1080337"/>
                  <a:gd name="connsiteX101" fmla="*/ 1387814 w 1447846"/>
                  <a:gd name="connsiteY101" fmla="*/ 672013 h 1080337"/>
                  <a:gd name="connsiteX102" fmla="*/ 1396340 w 1447846"/>
                  <a:gd name="connsiteY102" fmla="*/ 658946 h 1080337"/>
                  <a:gd name="connsiteX103" fmla="*/ 1403339 w 1447846"/>
                  <a:gd name="connsiteY103" fmla="*/ 644037 h 1080337"/>
                  <a:gd name="connsiteX104" fmla="*/ 1410826 w 1447846"/>
                  <a:gd name="connsiteY104" fmla="*/ 618307 h 1080337"/>
                  <a:gd name="connsiteX105" fmla="*/ 1412469 w 1447846"/>
                  <a:gd name="connsiteY105" fmla="*/ 608866 h 1080337"/>
                  <a:gd name="connsiteX106" fmla="*/ 1414664 w 1447846"/>
                  <a:gd name="connsiteY106" fmla="*/ 578031 h 1080337"/>
                  <a:gd name="connsiteX107" fmla="*/ 1408970 w 1447846"/>
                  <a:gd name="connsiteY107" fmla="*/ 521750 h 1080337"/>
                  <a:gd name="connsiteX108" fmla="*/ 1407782 w 1447846"/>
                  <a:gd name="connsiteY108" fmla="*/ 516204 h 1080337"/>
                  <a:gd name="connsiteX109" fmla="*/ 1414675 w 1447846"/>
                  <a:gd name="connsiteY109" fmla="*/ 512229 h 1080337"/>
                  <a:gd name="connsiteX110" fmla="*/ 1447846 w 1447846"/>
                  <a:gd name="connsiteY110" fmla="*/ 439752 h 1080337"/>
                  <a:gd name="connsiteX111" fmla="*/ 1334494 w 1447846"/>
                  <a:gd name="connsiteY111" fmla="*/ 244727 h 1080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447846" h="1080337">
                    <a:moveTo>
                      <a:pt x="1334494" y="244727"/>
                    </a:moveTo>
                    <a:cubicBezTo>
                      <a:pt x="1302882" y="226599"/>
                      <a:pt x="1274239" y="224917"/>
                      <a:pt x="1253561" y="236855"/>
                    </a:cubicBezTo>
                    <a:lnTo>
                      <a:pt x="1221482" y="255367"/>
                    </a:lnTo>
                    <a:cubicBezTo>
                      <a:pt x="1214928" y="251907"/>
                      <a:pt x="1208194" y="248790"/>
                      <a:pt x="1201312" y="246026"/>
                    </a:cubicBezTo>
                    <a:cubicBezTo>
                      <a:pt x="1161121" y="230045"/>
                      <a:pt x="1125140" y="231197"/>
                      <a:pt x="1097738" y="247021"/>
                    </a:cubicBezTo>
                    <a:lnTo>
                      <a:pt x="1010195" y="297552"/>
                    </a:lnTo>
                    <a:cubicBezTo>
                      <a:pt x="1009559" y="294022"/>
                      <a:pt x="1008865" y="290501"/>
                      <a:pt x="1008114" y="286992"/>
                    </a:cubicBezTo>
                    <a:lnTo>
                      <a:pt x="1015003" y="283016"/>
                    </a:lnTo>
                    <a:cubicBezTo>
                      <a:pt x="1035409" y="271236"/>
                      <a:pt x="1048078" y="246173"/>
                      <a:pt x="1048180" y="210550"/>
                    </a:cubicBezTo>
                    <a:cubicBezTo>
                      <a:pt x="1048383" y="138852"/>
                      <a:pt x="997617" y="51522"/>
                      <a:pt x="934805" y="15492"/>
                    </a:cubicBezTo>
                    <a:cubicBezTo>
                      <a:pt x="903212" y="-2635"/>
                      <a:pt x="874560" y="-4307"/>
                      <a:pt x="853893" y="7620"/>
                    </a:cubicBezTo>
                    <a:lnTo>
                      <a:pt x="821814" y="26143"/>
                    </a:lnTo>
                    <a:cubicBezTo>
                      <a:pt x="821362" y="25906"/>
                      <a:pt x="820909" y="25635"/>
                      <a:pt x="820456" y="25409"/>
                    </a:cubicBezTo>
                    <a:cubicBezTo>
                      <a:pt x="808642" y="19235"/>
                      <a:pt x="796225" y="14284"/>
                      <a:pt x="783400" y="10636"/>
                    </a:cubicBezTo>
                    <a:cubicBezTo>
                      <a:pt x="777637" y="9023"/>
                      <a:pt x="771783" y="7756"/>
                      <a:pt x="765867" y="6841"/>
                    </a:cubicBezTo>
                    <a:cubicBezTo>
                      <a:pt x="757706" y="5565"/>
                      <a:pt x="749438" y="5115"/>
                      <a:pt x="741186" y="5497"/>
                    </a:cubicBezTo>
                    <a:lnTo>
                      <a:pt x="740428" y="5553"/>
                    </a:lnTo>
                    <a:cubicBezTo>
                      <a:pt x="735360" y="5847"/>
                      <a:pt x="730428" y="6457"/>
                      <a:pt x="725667" y="7428"/>
                    </a:cubicBezTo>
                    <a:cubicBezTo>
                      <a:pt x="715970" y="9388"/>
                      <a:pt x="706652" y="12888"/>
                      <a:pt x="698067" y="17796"/>
                    </a:cubicBezTo>
                    <a:lnTo>
                      <a:pt x="376074" y="203649"/>
                    </a:lnTo>
                    <a:lnTo>
                      <a:pt x="54115" y="389512"/>
                    </a:lnTo>
                    <a:lnTo>
                      <a:pt x="54443" y="389343"/>
                    </a:lnTo>
                    <a:lnTo>
                      <a:pt x="54421" y="389343"/>
                    </a:lnTo>
                    <a:cubicBezTo>
                      <a:pt x="41865" y="396526"/>
                      <a:pt x="31108" y="406771"/>
                      <a:pt x="22534" y="419838"/>
                    </a:cubicBezTo>
                    <a:cubicBezTo>
                      <a:pt x="21090" y="422045"/>
                      <a:pt x="19724" y="424302"/>
                      <a:pt x="18439" y="426605"/>
                    </a:cubicBezTo>
                    <a:lnTo>
                      <a:pt x="18303" y="426876"/>
                    </a:lnTo>
                    <a:cubicBezTo>
                      <a:pt x="17059" y="429134"/>
                      <a:pt x="15860" y="431438"/>
                      <a:pt x="14729" y="433832"/>
                    </a:cubicBezTo>
                    <a:lnTo>
                      <a:pt x="14457" y="434454"/>
                    </a:lnTo>
                    <a:cubicBezTo>
                      <a:pt x="13394" y="436746"/>
                      <a:pt x="12365" y="439096"/>
                      <a:pt x="11403" y="441524"/>
                    </a:cubicBezTo>
                    <a:lnTo>
                      <a:pt x="10973" y="442710"/>
                    </a:lnTo>
                    <a:cubicBezTo>
                      <a:pt x="10102" y="444980"/>
                      <a:pt x="9254" y="447284"/>
                      <a:pt x="8473" y="449668"/>
                    </a:cubicBezTo>
                    <a:cubicBezTo>
                      <a:pt x="8292" y="450210"/>
                      <a:pt x="8157" y="450798"/>
                      <a:pt x="7987" y="451340"/>
                    </a:cubicBezTo>
                    <a:cubicBezTo>
                      <a:pt x="7274" y="453598"/>
                      <a:pt x="6584" y="455891"/>
                      <a:pt x="5951" y="458252"/>
                    </a:cubicBezTo>
                    <a:cubicBezTo>
                      <a:pt x="5747" y="459054"/>
                      <a:pt x="5589" y="459901"/>
                      <a:pt x="5385" y="460714"/>
                    </a:cubicBezTo>
                    <a:cubicBezTo>
                      <a:pt x="4854" y="462883"/>
                      <a:pt x="4322" y="465039"/>
                      <a:pt x="3870" y="467287"/>
                    </a:cubicBezTo>
                    <a:cubicBezTo>
                      <a:pt x="3643" y="468372"/>
                      <a:pt x="3485" y="469501"/>
                      <a:pt x="3293" y="470596"/>
                    </a:cubicBezTo>
                    <a:cubicBezTo>
                      <a:pt x="2920" y="472629"/>
                      <a:pt x="2524" y="474662"/>
                      <a:pt x="2218" y="476753"/>
                    </a:cubicBezTo>
                    <a:cubicBezTo>
                      <a:pt x="2003" y="478164"/>
                      <a:pt x="1868" y="479643"/>
                      <a:pt x="1687" y="481078"/>
                    </a:cubicBezTo>
                    <a:cubicBezTo>
                      <a:pt x="1460" y="482930"/>
                      <a:pt x="1189" y="484760"/>
                      <a:pt x="1008" y="486657"/>
                    </a:cubicBezTo>
                    <a:cubicBezTo>
                      <a:pt x="827" y="488578"/>
                      <a:pt x="725" y="490566"/>
                      <a:pt x="589" y="492531"/>
                    </a:cubicBezTo>
                    <a:cubicBezTo>
                      <a:pt x="476" y="494022"/>
                      <a:pt x="341" y="495467"/>
                      <a:pt x="273" y="496970"/>
                    </a:cubicBezTo>
                    <a:cubicBezTo>
                      <a:pt x="92" y="500471"/>
                      <a:pt x="1" y="504029"/>
                      <a:pt x="1" y="507655"/>
                    </a:cubicBezTo>
                    <a:lnTo>
                      <a:pt x="1" y="507711"/>
                    </a:lnTo>
                    <a:cubicBezTo>
                      <a:pt x="-67" y="529645"/>
                      <a:pt x="2795" y="552471"/>
                      <a:pt x="8157" y="575478"/>
                    </a:cubicBezTo>
                    <a:cubicBezTo>
                      <a:pt x="11830" y="591099"/>
                      <a:pt x="16488" y="606470"/>
                      <a:pt x="22104" y="621504"/>
                    </a:cubicBezTo>
                    <a:cubicBezTo>
                      <a:pt x="24932" y="629139"/>
                      <a:pt x="28020" y="636752"/>
                      <a:pt x="31345" y="644296"/>
                    </a:cubicBezTo>
                    <a:cubicBezTo>
                      <a:pt x="46412" y="678497"/>
                      <a:pt x="65717" y="710674"/>
                      <a:pt x="88808" y="740074"/>
                    </a:cubicBezTo>
                    <a:cubicBezTo>
                      <a:pt x="96375" y="749677"/>
                      <a:pt x="104365" y="758940"/>
                      <a:pt x="112754" y="767837"/>
                    </a:cubicBezTo>
                    <a:cubicBezTo>
                      <a:pt x="134924" y="791284"/>
                      <a:pt x="159312" y="811208"/>
                      <a:pt x="184922" y="825891"/>
                    </a:cubicBezTo>
                    <a:lnTo>
                      <a:pt x="184932" y="825902"/>
                    </a:lnTo>
                    <a:cubicBezTo>
                      <a:pt x="190924" y="829324"/>
                      <a:pt x="197056" y="832493"/>
                      <a:pt x="203314" y="835401"/>
                    </a:cubicBezTo>
                    <a:lnTo>
                      <a:pt x="204162" y="835796"/>
                    </a:lnTo>
                    <a:cubicBezTo>
                      <a:pt x="206933" y="837061"/>
                      <a:pt x="209682" y="838235"/>
                      <a:pt x="212419" y="839331"/>
                    </a:cubicBezTo>
                    <a:cubicBezTo>
                      <a:pt x="212816" y="839489"/>
                      <a:pt x="213211" y="839670"/>
                      <a:pt x="213607" y="839817"/>
                    </a:cubicBezTo>
                    <a:cubicBezTo>
                      <a:pt x="216220" y="840844"/>
                      <a:pt x="218810" y="841793"/>
                      <a:pt x="221389" y="842697"/>
                    </a:cubicBezTo>
                    <a:lnTo>
                      <a:pt x="222928" y="843228"/>
                    </a:lnTo>
                    <a:cubicBezTo>
                      <a:pt x="228186" y="844987"/>
                      <a:pt x="233528" y="846487"/>
                      <a:pt x="238934" y="847723"/>
                    </a:cubicBezTo>
                    <a:cubicBezTo>
                      <a:pt x="239668" y="847892"/>
                      <a:pt x="240404" y="848062"/>
                      <a:pt x="241128" y="848209"/>
                    </a:cubicBezTo>
                    <a:cubicBezTo>
                      <a:pt x="246922" y="849418"/>
                      <a:pt x="252785" y="850272"/>
                      <a:pt x="258683" y="850762"/>
                    </a:cubicBezTo>
                    <a:cubicBezTo>
                      <a:pt x="263056" y="851101"/>
                      <a:pt x="267444" y="851202"/>
                      <a:pt x="271828" y="851067"/>
                    </a:cubicBezTo>
                    <a:cubicBezTo>
                      <a:pt x="275749" y="850934"/>
                      <a:pt x="279660" y="850594"/>
                      <a:pt x="283546" y="850050"/>
                    </a:cubicBezTo>
                    <a:lnTo>
                      <a:pt x="285526" y="849722"/>
                    </a:lnTo>
                    <a:cubicBezTo>
                      <a:pt x="287485" y="849404"/>
                      <a:pt x="289436" y="849027"/>
                      <a:pt x="291374" y="848593"/>
                    </a:cubicBezTo>
                    <a:lnTo>
                      <a:pt x="292674" y="848288"/>
                    </a:lnTo>
                    <a:cubicBezTo>
                      <a:pt x="294778" y="847781"/>
                      <a:pt x="296865" y="847205"/>
                      <a:pt x="298930" y="846560"/>
                    </a:cubicBezTo>
                    <a:lnTo>
                      <a:pt x="299732" y="846300"/>
                    </a:lnTo>
                    <a:cubicBezTo>
                      <a:pt x="304350" y="844794"/>
                      <a:pt x="308838" y="842924"/>
                      <a:pt x="313160" y="840709"/>
                    </a:cubicBezTo>
                    <a:lnTo>
                      <a:pt x="313340" y="840619"/>
                    </a:lnTo>
                    <a:cubicBezTo>
                      <a:pt x="315535" y="839489"/>
                      <a:pt x="317684" y="838259"/>
                      <a:pt x="319777" y="836948"/>
                    </a:cubicBezTo>
                    <a:cubicBezTo>
                      <a:pt x="318827" y="837535"/>
                      <a:pt x="317911" y="838191"/>
                      <a:pt x="316949" y="838733"/>
                    </a:cubicBezTo>
                    <a:lnTo>
                      <a:pt x="404477" y="788201"/>
                    </a:lnTo>
                    <a:cubicBezTo>
                      <a:pt x="410302" y="820379"/>
                      <a:pt x="421218" y="853235"/>
                      <a:pt x="436183" y="884792"/>
                    </a:cubicBezTo>
                    <a:cubicBezTo>
                      <a:pt x="445096" y="903572"/>
                      <a:pt x="455301" y="921713"/>
                      <a:pt x="466724" y="939085"/>
                    </a:cubicBezTo>
                    <a:cubicBezTo>
                      <a:pt x="478031" y="956303"/>
                      <a:pt x="490567" y="972685"/>
                      <a:pt x="504233" y="988103"/>
                    </a:cubicBezTo>
                    <a:cubicBezTo>
                      <a:pt x="528530" y="1015437"/>
                      <a:pt x="555791" y="1038590"/>
                      <a:pt x="584601" y="1055115"/>
                    </a:cubicBezTo>
                    <a:lnTo>
                      <a:pt x="584612" y="1055115"/>
                    </a:lnTo>
                    <a:cubicBezTo>
                      <a:pt x="590607" y="1058542"/>
                      <a:pt x="596744" y="1061709"/>
                      <a:pt x="603004" y="1064620"/>
                    </a:cubicBezTo>
                    <a:lnTo>
                      <a:pt x="603842" y="1065012"/>
                    </a:lnTo>
                    <a:cubicBezTo>
                      <a:pt x="606613" y="1066272"/>
                      <a:pt x="609362" y="1067448"/>
                      <a:pt x="612099" y="1068549"/>
                    </a:cubicBezTo>
                    <a:cubicBezTo>
                      <a:pt x="612496" y="1068718"/>
                      <a:pt x="612891" y="1068888"/>
                      <a:pt x="613287" y="1069025"/>
                    </a:cubicBezTo>
                    <a:cubicBezTo>
                      <a:pt x="615900" y="1070074"/>
                      <a:pt x="618490" y="1071016"/>
                      <a:pt x="621069" y="1071905"/>
                    </a:cubicBezTo>
                    <a:lnTo>
                      <a:pt x="622608" y="1072445"/>
                    </a:lnTo>
                    <a:cubicBezTo>
                      <a:pt x="625062" y="1073261"/>
                      <a:pt x="627495" y="1074023"/>
                      <a:pt x="629915" y="1074701"/>
                    </a:cubicBezTo>
                    <a:lnTo>
                      <a:pt x="631781" y="1075241"/>
                    </a:lnTo>
                    <a:cubicBezTo>
                      <a:pt x="637667" y="1076850"/>
                      <a:pt x="643642" y="1078100"/>
                      <a:pt x="649676" y="1079000"/>
                    </a:cubicBezTo>
                    <a:cubicBezTo>
                      <a:pt x="654338" y="1079667"/>
                      <a:pt x="659030" y="1080101"/>
                      <a:pt x="663737" y="1080281"/>
                    </a:cubicBezTo>
                    <a:cubicBezTo>
                      <a:pt x="670254" y="1080482"/>
                      <a:pt x="676777" y="1080143"/>
                      <a:pt x="683237" y="1079265"/>
                    </a:cubicBezTo>
                    <a:cubicBezTo>
                      <a:pt x="683894" y="1079169"/>
                      <a:pt x="684538" y="1079063"/>
                      <a:pt x="685194" y="1078957"/>
                    </a:cubicBezTo>
                    <a:cubicBezTo>
                      <a:pt x="687174" y="1078629"/>
                      <a:pt x="689130" y="1078259"/>
                      <a:pt x="691054" y="1077824"/>
                    </a:cubicBezTo>
                    <a:lnTo>
                      <a:pt x="692343" y="1077507"/>
                    </a:lnTo>
                    <a:cubicBezTo>
                      <a:pt x="694469" y="1076999"/>
                      <a:pt x="696562" y="1076416"/>
                      <a:pt x="698621" y="1075770"/>
                    </a:cubicBezTo>
                    <a:lnTo>
                      <a:pt x="699402" y="1075527"/>
                    </a:lnTo>
                    <a:cubicBezTo>
                      <a:pt x="701607" y="1074796"/>
                      <a:pt x="703767" y="1074013"/>
                      <a:pt x="705894" y="1073144"/>
                    </a:cubicBezTo>
                    <a:lnTo>
                      <a:pt x="706301" y="1072975"/>
                    </a:lnTo>
                    <a:cubicBezTo>
                      <a:pt x="708530" y="1072043"/>
                      <a:pt x="710712" y="1071027"/>
                      <a:pt x="712840" y="1069925"/>
                    </a:cubicBezTo>
                    <a:lnTo>
                      <a:pt x="713009" y="1069841"/>
                    </a:lnTo>
                    <a:cubicBezTo>
                      <a:pt x="715215" y="1068718"/>
                      <a:pt x="717364" y="1067469"/>
                      <a:pt x="719457" y="1066156"/>
                    </a:cubicBezTo>
                    <a:cubicBezTo>
                      <a:pt x="718507" y="1066759"/>
                      <a:pt x="717590" y="1067405"/>
                      <a:pt x="716617" y="1067956"/>
                    </a:cubicBezTo>
                    <a:lnTo>
                      <a:pt x="1111068" y="840258"/>
                    </a:lnTo>
                    <a:lnTo>
                      <a:pt x="1360550" y="696252"/>
                    </a:lnTo>
                    <a:cubicBezTo>
                      <a:pt x="1368980" y="691360"/>
                      <a:pt x="1376573" y="685143"/>
                      <a:pt x="1383020" y="677841"/>
                    </a:cubicBezTo>
                    <a:cubicBezTo>
                      <a:pt x="1384685" y="675978"/>
                      <a:pt x="1386276" y="674035"/>
                      <a:pt x="1387814" y="672013"/>
                    </a:cubicBezTo>
                    <a:cubicBezTo>
                      <a:pt x="1390910" y="667969"/>
                      <a:pt x="1393742" y="663610"/>
                      <a:pt x="1396340" y="658946"/>
                    </a:cubicBezTo>
                    <a:cubicBezTo>
                      <a:pt x="1398927" y="654280"/>
                      <a:pt x="1401271" y="649311"/>
                      <a:pt x="1403339" y="644037"/>
                    </a:cubicBezTo>
                    <a:cubicBezTo>
                      <a:pt x="1406446" y="636130"/>
                      <a:pt x="1408959" y="627546"/>
                      <a:pt x="1410826" y="618307"/>
                    </a:cubicBezTo>
                    <a:cubicBezTo>
                      <a:pt x="1411441" y="615236"/>
                      <a:pt x="1411992" y="612095"/>
                      <a:pt x="1412469" y="608866"/>
                    </a:cubicBezTo>
                    <a:cubicBezTo>
                      <a:pt x="1413880" y="599209"/>
                      <a:pt x="1414633" y="588919"/>
                      <a:pt x="1414664" y="578031"/>
                    </a:cubicBezTo>
                    <a:cubicBezTo>
                      <a:pt x="1414622" y="559129"/>
                      <a:pt x="1412713" y="540278"/>
                      <a:pt x="1408970" y="521750"/>
                    </a:cubicBezTo>
                    <a:cubicBezTo>
                      <a:pt x="1408609" y="519909"/>
                      <a:pt x="1408174" y="518045"/>
                      <a:pt x="1407782" y="516204"/>
                    </a:cubicBezTo>
                    <a:lnTo>
                      <a:pt x="1414675" y="512229"/>
                    </a:lnTo>
                    <a:cubicBezTo>
                      <a:pt x="1435078" y="500437"/>
                      <a:pt x="1447750" y="475374"/>
                      <a:pt x="1447846" y="439752"/>
                    </a:cubicBezTo>
                    <a:cubicBezTo>
                      <a:pt x="1448058" y="368076"/>
                      <a:pt x="1397305" y="280746"/>
                      <a:pt x="1334494" y="244727"/>
                    </a:cubicBezTo>
                    <a:close/>
                  </a:path>
                </a:pathLst>
              </a:custGeom>
              <a:solidFill>
                <a:srgbClr val="2E2E30"/>
              </a:solidFill>
              <a:ln w="872" cap="flat">
                <a:noFill/>
                <a:prstDash val="solid"/>
                <a:miter/>
              </a:ln>
            </p:spPr>
            <p:txBody>
              <a:bodyPr rtlCol="0" anchor="ctr"/>
              <a:lstStyle/>
              <a:p>
                <a:endParaRPr lang="zh-CN" altLang="en-US"/>
              </a:p>
            </p:txBody>
          </p:sp>
          <p:sp>
            <p:nvSpPr>
              <p:cNvPr id="142" name="任意多边形: 形状 141"/>
              <p:cNvSpPr/>
              <p:nvPr/>
            </p:nvSpPr>
            <p:spPr>
              <a:xfrm>
                <a:off x="4013027" y="2140954"/>
                <a:ext cx="1015013" cy="845780"/>
              </a:xfrm>
              <a:custGeom>
                <a:avLst/>
                <a:gdLst>
                  <a:gd name="connsiteX0" fmla="*/ 830071 w 1015014"/>
                  <a:gd name="connsiteY0" fmla="*/ 25271 h 845780"/>
                  <a:gd name="connsiteX1" fmla="*/ 698055 w 1015014"/>
                  <a:gd name="connsiteY1" fmla="*/ 12440 h 845780"/>
                  <a:gd name="connsiteX2" fmla="*/ 54126 w 1015014"/>
                  <a:gd name="connsiteY2" fmla="*/ 384145 h 845780"/>
                  <a:gd name="connsiteX3" fmla="*/ 54466 w 1015014"/>
                  <a:gd name="connsiteY3" fmla="*/ 383976 h 845780"/>
                  <a:gd name="connsiteX4" fmla="*/ 1 w 1015014"/>
                  <a:gd name="connsiteY4" fmla="*/ 502355 h 845780"/>
                  <a:gd name="connsiteX5" fmla="*/ 184943 w 1015014"/>
                  <a:gd name="connsiteY5" fmla="*/ 820534 h 845780"/>
                  <a:gd name="connsiteX6" fmla="*/ 319799 w 1015014"/>
                  <a:gd name="connsiteY6" fmla="*/ 831581 h 845780"/>
                  <a:gd name="connsiteX7" fmla="*/ 316960 w 1015014"/>
                  <a:gd name="connsiteY7" fmla="*/ 833388 h 845780"/>
                  <a:gd name="connsiteX8" fmla="*/ 960888 w 1015014"/>
                  <a:gd name="connsiteY8" fmla="*/ 461649 h 845780"/>
                  <a:gd name="connsiteX9" fmla="*/ 1015014 w 1015014"/>
                  <a:gd name="connsiteY9" fmla="*/ 343440 h 845780"/>
                  <a:gd name="connsiteX10" fmla="*/ 830071 w 1015014"/>
                  <a:gd name="connsiteY10" fmla="*/ 25271 h 84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5014" h="845780">
                    <a:moveTo>
                      <a:pt x="830071" y="25271"/>
                    </a:moveTo>
                    <a:cubicBezTo>
                      <a:pt x="778514" y="-4298"/>
                      <a:pt x="731797" y="-7031"/>
                      <a:pt x="698055" y="12440"/>
                    </a:cubicBezTo>
                    <a:lnTo>
                      <a:pt x="54126" y="384145"/>
                    </a:lnTo>
                    <a:lnTo>
                      <a:pt x="54466" y="383976"/>
                    </a:lnTo>
                    <a:cubicBezTo>
                      <a:pt x="20950" y="403120"/>
                      <a:pt x="159" y="444063"/>
                      <a:pt x="1" y="502355"/>
                    </a:cubicBezTo>
                    <a:cubicBezTo>
                      <a:pt x="-338" y="619322"/>
                      <a:pt x="82462" y="761780"/>
                      <a:pt x="184943" y="820534"/>
                    </a:cubicBezTo>
                    <a:cubicBezTo>
                      <a:pt x="237983" y="850962"/>
                      <a:pt x="285864" y="852927"/>
                      <a:pt x="319799" y="831581"/>
                    </a:cubicBezTo>
                    <a:cubicBezTo>
                      <a:pt x="318849" y="832180"/>
                      <a:pt x="317932" y="832824"/>
                      <a:pt x="316960" y="833388"/>
                    </a:cubicBezTo>
                    <a:lnTo>
                      <a:pt x="960888" y="461649"/>
                    </a:lnTo>
                    <a:cubicBezTo>
                      <a:pt x="994190" y="442425"/>
                      <a:pt x="1014844" y="401551"/>
                      <a:pt x="1015014" y="343440"/>
                    </a:cubicBezTo>
                    <a:cubicBezTo>
                      <a:pt x="1015331" y="226484"/>
                      <a:pt x="932542" y="84026"/>
                      <a:pt x="830071" y="25271"/>
                    </a:cubicBezTo>
                    <a:close/>
                  </a:path>
                </a:pathLst>
              </a:custGeom>
              <a:solidFill>
                <a:srgbClr val="3E3D43"/>
              </a:solidFill>
              <a:ln w="872" cap="flat">
                <a:noFill/>
                <a:prstDash val="solid"/>
                <a:miter/>
              </a:ln>
            </p:spPr>
            <p:txBody>
              <a:bodyPr rtlCol="0" anchor="ctr"/>
              <a:lstStyle/>
              <a:p>
                <a:endParaRPr lang="zh-CN" altLang="en-US"/>
              </a:p>
            </p:txBody>
          </p:sp>
          <p:sp>
            <p:nvSpPr>
              <p:cNvPr id="143" name="任意多边形: 形状 142"/>
              <p:cNvSpPr/>
              <p:nvPr/>
            </p:nvSpPr>
            <p:spPr>
              <a:xfrm>
                <a:off x="4652273" y="2135591"/>
                <a:ext cx="295568" cy="139399"/>
              </a:xfrm>
              <a:custGeom>
                <a:avLst/>
                <a:gdLst>
                  <a:gd name="connsiteX0" fmla="*/ 0 w 295568"/>
                  <a:gd name="connsiteY0" fmla="*/ 131526 h 139399"/>
                  <a:gd name="connsiteX1" fmla="*/ 214635 w 295568"/>
                  <a:gd name="connsiteY1" fmla="*/ 7625 h 139399"/>
                  <a:gd name="connsiteX2" fmla="*/ 295569 w 295568"/>
                  <a:gd name="connsiteY2" fmla="*/ 15497 h 139399"/>
                  <a:gd name="connsiteX3" fmla="*/ 80922 w 295568"/>
                  <a:gd name="connsiteY3" fmla="*/ 139399 h 139399"/>
                  <a:gd name="connsiteX4" fmla="*/ 0 w 295568"/>
                  <a:gd name="connsiteY4" fmla="*/ 131526 h 139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568" h="139399">
                    <a:moveTo>
                      <a:pt x="0" y="131526"/>
                    </a:moveTo>
                    <a:lnTo>
                      <a:pt x="214635" y="7625"/>
                    </a:lnTo>
                    <a:cubicBezTo>
                      <a:pt x="235312" y="-4314"/>
                      <a:pt x="263953" y="-2631"/>
                      <a:pt x="295569" y="15497"/>
                    </a:cubicBezTo>
                    <a:lnTo>
                      <a:pt x="80922" y="139399"/>
                    </a:lnTo>
                    <a:cubicBezTo>
                      <a:pt x="49317" y="121271"/>
                      <a:pt x="20677" y="119588"/>
                      <a:pt x="0" y="131526"/>
                    </a:cubicBezTo>
                    <a:close/>
                  </a:path>
                </a:pathLst>
              </a:custGeom>
              <a:solidFill>
                <a:srgbClr val="3E3D43"/>
              </a:solidFill>
              <a:ln w="872" cap="flat">
                <a:noFill/>
                <a:prstDash val="solid"/>
                <a:miter/>
              </a:ln>
            </p:spPr>
            <p:txBody>
              <a:bodyPr rtlCol="0" anchor="ctr"/>
              <a:lstStyle/>
              <a:p>
                <a:endParaRPr lang="zh-CN" altLang="en-US"/>
              </a:p>
            </p:txBody>
          </p:sp>
          <p:sp>
            <p:nvSpPr>
              <p:cNvPr id="144" name="任意多边形: 形状 143"/>
              <p:cNvSpPr/>
              <p:nvPr/>
            </p:nvSpPr>
            <p:spPr>
              <a:xfrm>
                <a:off x="4733196" y="2151089"/>
                <a:ext cx="328010" cy="391425"/>
              </a:xfrm>
              <a:custGeom>
                <a:avLst/>
                <a:gdLst>
                  <a:gd name="connsiteX0" fmla="*/ 294834 w 328010"/>
                  <a:gd name="connsiteY0" fmla="*/ 267524 h 391425"/>
                  <a:gd name="connsiteX1" fmla="*/ 80199 w 328010"/>
                  <a:gd name="connsiteY1" fmla="*/ 391425 h 391425"/>
                  <a:gd name="connsiteX2" fmla="*/ 113375 w 328010"/>
                  <a:gd name="connsiteY2" fmla="*/ 318959 h 391425"/>
                  <a:gd name="connsiteX3" fmla="*/ 0 w 328010"/>
                  <a:gd name="connsiteY3" fmla="*/ 123902 h 391425"/>
                  <a:gd name="connsiteX4" fmla="*/ 214647 w 328010"/>
                  <a:gd name="connsiteY4" fmla="*/ 0 h 391425"/>
                  <a:gd name="connsiteX5" fmla="*/ 328010 w 328010"/>
                  <a:gd name="connsiteY5" fmla="*/ 195058 h 391425"/>
                  <a:gd name="connsiteX6" fmla="*/ 294834 w 328010"/>
                  <a:gd name="connsiteY6" fmla="*/ 267524 h 39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8010" h="391425">
                    <a:moveTo>
                      <a:pt x="294834" y="267524"/>
                    </a:moveTo>
                    <a:lnTo>
                      <a:pt x="80199" y="391425"/>
                    </a:lnTo>
                    <a:cubicBezTo>
                      <a:pt x="100604" y="379645"/>
                      <a:pt x="113273" y="354583"/>
                      <a:pt x="113375" y="318959"/>
                    </a:cubicBezTo>
                    <a:cubicBezTo>
                      <a:pt x="113579" y="247261"/>
                      <a:pt x="62813" y="159931"/>
                      <a:pt x="0" y="123902"/>
                    </a:cubicBezTo>
                    <a:lnTo>
                      <a:pt x="214647" y="0"/>
                    </a:lnTo>
                    <a:cubicBezTo>
                      <a:pt x="277460" y="36030"/>
                      <a:pt x="328214" y="123360"/>
                      <a:pt x="328010" y="195058"/>
                    </a:cubicBezTo>
                    <a:cubicBezTo>
                      <a:pt x="327908" y="230670"/>
                      <a:pt x="315251" y="255732"/>
                      <a:pt x="294834" y="267524"/>
                    </a:cubicBezTo>
                    <a:close/>
                  </a:path>
                </a:pathLst>
              </a:custGeom>
              <a:solidFill>
                <a:srgbClr val="2E2E30"/>
              </a:solidFill>
              <a:ln w="872" cap="flat">
                <a:noFill/>
                <a:prstDash val="solid"/>
                <a:miter/>
              </a:ln>
            </p:spPr>
            <p:txBody>
              <a:bodyPr rtlCol="0" anchor="ctr"/>
              <a:lstStyle/>
              <a:p>
                <a:endParaRPr lang="zh-CN" altLang="en-US"/>
              </a:p>
            </p:txBody>
          </p:sp>
          <p:sp>
            <p:nvSpPr>
              <p:cNvPr id="145" name="任意多边形: 形状 144"/>
              <p:cNvSpPr/>
              <p:nvPr/>
            </p:nvSpPr>
            <p:spPr>
              <a:xfrm>
                <a:off x="4619095" y="2259496"/>
                <a:ext cx="227475" cy="290642"/>
              </a:xfrm>
              <a:custGeom>
                <a:avLst/>
                <a:gdLst>
                  <a:gd name="connsiteX0" fmla="*/ 114100 w 227475"/>
                  <a:gd name="connsiteY0" fmla="*/ 15495 h 290642"/>
                  <a:gd name="connsiteX1" fmla="*/ 227475 w 227475"/>
                  <a:gd name="connsiteY1" fmla="*/ 210552 h 290642"/>
                  <a:gd name="connsiteX2" fmla="*/ 113365 w 227475"/>
                  <a:gd name="connsiteY2" fmla="*/ 275146 h 290642"/>
                  <a:gd name="connsiteX3" fmla="*/ 1 w 227475"/>
                  <a:gd name="connsiteY3" fmla="*/ 80088 h 290642"/>
                  <a:gd name="connsiteX4" fmla="*/ 114100 w 227475"/>
                  <a:gd name="connsiteY4" fmla="*/ 15495 h 290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75" h="290642">
                    <a:moveTo>
                      <a:pt x="114100" y="15495"/>
                    </a:moveTo>
                    <a:cubicBezTo>
                      <a:pt x="176913" y="51524"/>
                      <a:pt x="227667" y="138854"/>
                      <a:pt x="227475" y="210552"/>
                    </a:cubicBezTo>
                    <a:cubicBezTo>
                      <a:pt x="227271" y="282262"/>
                      <a:pt x="176178" y="311165"/>
                      <a:pt x="113365" y="275146"/>
                    </a:cubicBezTo>
                    <a:cubicBezTo>
                      <a:pt x="50552" y="239116"/>
                      <a:pt x="-203" y="151797"/>
                      <a:pt x="1" y="80088"/>
                    </a:cubicBezTo>
                    <a:cubicBezTo>
                      <a:pt x="194" y="8390"/>
                      <a:pt x="51287" y="-20524"/>
                      <a:pt x="114100" y="15495"/>
                    </a:cubicBezTo>
                    <a:close/>
                  </a:path>
                </a:pathLst>
              </a:custGeom>
              <a:solidFill>
                <a:srgbClr val="2E2E30"/>
              </a:solidFill>
              <a:ln w="872" cap="flat">
                <a:noFill/>
                <a:prstDash val="solid"/>
                <a:miter/>
              </a:ln>
            </p:spPr>
            <p:txBody>
              <a:bodyPr rtlCol="0" anchor="ctr"/>
              <a:lstStyle/>
              <a:p>
                <a:endParaRPr lang="zh-CN" altLang="en-US"/>
              </a:p>
            </p:txBody>
          </p:sp>
          <p:sp>
            <p:nvSpPr>
              <p:cNvPr id="146" name="任意多边形: 形状 145"/>
              <p:cNvSpPr/>
              <p:nvPr/>
            </p:nvSpPr>
            <p:spPr>
              <a:xfrm>
                <a:off x="5051953" y="2364815"/>
                <a:ext cx="295577" cy="139399"/>
              </a:xfrm>
              <a:custGeom>
                <a:avLst/>
                <a:gdLst>
                  <a:gd name="connsiteX0" fmla="*/ 0 w 295578"/>
                  <a:gd name="connsiteY0" fmla="*/ 131527 h 139399"/>
                  <a:gd name="connsiteX1" fmla="*/ 214645 w 295578"/>
                  <a:gd name="connsiteY1" fmla="*/ 7625 h 139399"/>
                  <a:gd name="connsiteX2" fmla="*/ 295578 w 295578"/>
                  <a:gd name="connsiteY2" fmla="*/ 15497 h 139399"/>
                  <a:gd name="connsiteX3" fmla="*/ 80933 w 295578"/>
                  <a:gd name="connsiteY3" fmla="*/ 139399 h 139399"/>
                  <a:gd name="connsiteX4" fmla="*/ 0 w 295578"/>
                  <a:gd name="connsiteY4" fmla="*/ 131527 h 139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578" h="139399">
                    <a:moveTo>
                      <a:pt x="0" y="131527"/>
                    </a:moveTo>
                    <a:lnTo>
                      <a:pt x="214645" y="7625"/>
                    </a:lnTo>
                    <a:cubicBezTo>
                      <a:pt x="235324" y="-4314"/>
                      <a:pt x="263966" y="-2631"/>
                      <a:pt x="295578" y="15497"/>
                    </a:cubicBezTo>
                    <a:lnTo>
                      <a:pt x="80933" y="139399"/>
                    </a:lnTo>
                    <a:cubicBezTo>
                      <a:pt x="49331" y="121271"/>
                      <a:pt x="20688" y="119588"/>
                      <a:pt x="0" y="131527"/>
                    </a:cubicBezTo>
                    <a:close/>
                  </a:path>
                </a:pathLst>
              </a:custGeom>
              <a:solidFill>
                <a:srgbClr val="3E3D43"/>
              </a:solidFill>
              <a:ln w="872" cap="flat">
                <a:noFill/>
                <a:prstDash val="solid"/>
                <a:miter/>
              </a:ln>
            </p:spPr>
            <p:txBody>
              <a:bodyPr rtlCol="0" anchor="ctr"/>
              <a:lstStyle/>
              <a:p>
                <a:endParaRPr lang="zh-CN" altLang="en-US"/>
              </a:p>
            </p:txBody>
          </p:sp>
          <p:sp>
            <p:nvSpPr>
              <p:cNvPr id="147" name="任意多边形: 形状 146"/>
              <p:cNvSpPr/>
              <p:nvPr/>
            </p:nvSpPr>
            <p:spPr>
              <a:xfrm>
                <a:off x="5132885" y="2380301"/>
                <a:ext cx="328008" cy="391425"/>
              </a:xfrm>
              <a:custGeom>
                <a:avLst/>
                <a:gdLst>
                  <a:gd name="connsiteX0" fmla="*/ 294837 w 328008"/>
                  <a:gd name="connsiteY0" fmla="*/ 267523 h 391425"/>
                  <a:gd name="connsiteX1" fmla="*/ 80202 w 328008"/>
                  <a:gd name="connsiteY1" fmla="*/ 391425 h 391425"/>
                  <a:gd name="connsiteX2" fmla="*/ 113373 w 328008"/>
                  <a:gd name="connsiteY2" fmla="*/ 318959 h 391425"/>
                  <a:gd name="connsiteX3" fmla="*/ 0 w 328008"/>
                  <a:gd name="connsiteY3" fmla="*/ 123901 h 391425"/>
                  <a:gd name="connsiteX4" fmla="*/ 214646 w 328008"/>
                  <a:gd name="connsiteY4" fmla="*/ 0 h 391425"/>
                  <a:gd name="connsiteX5" fmla="*/ 328008 w 328008"/>
                  <a:gd name="connsiteY5" fmla="*/ 195057 h 391425"/>
                  <a:gd name="connsiteX6" fmla="*/ 294837 w 328008"/>
                  <a:gd name="connsiteY6" fmla="*/ 267523 h 39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8008" h="391425">
                    <a:moveTo>
                      <a:pt x="294837" y="267523"/>
                    </a:moveTo>
                    <a:lnTo>
                      <a:pt x="80202" y="391425"/>
                    </a:lnTo>
                    <a:cubicBezTo>
                      <a:pt x="100605" y="379644"/>
                      <a:pt x="113277" y="354582"/>
                      <a:pt x="113373" y="318959"/>
                    </a:cubicBezTo>
                    <a:cubicBezTo>
                      <a:pt x="113564" y="247261"/>
                      <a:pt x="62811" y="159931"/>
                      <a:pt x="0" y="123901"/>
                    </a:cubicBezTo>
                    <a:lnTo>
                      <a:pt x="214646" y="0"/>
                    </a:lnTo>
                    <a:cubicBezTo>
                      <a:pt x="277457" y="36029"/>
                      <a:pt x="328210" y="123359"/>
                      <a:pt x="328008" y="195057"/>
                    </a:cubicBezTo>
                    <a:cubicBezTo>
                      <a:pt x="327913" y="230681"/>
                      <a:pt x="315251" y="255743"/>
                      <a:pt x="294837" y="267523"/>
                    </a:cubicBezTo>
                    <a:close/>
                  </a:path>
                </a:pathLst>
              </a:custGeom>
              <a:solidFill>
                <a:srgbClr val="2E2E30"/>
              </a:solidFill>
              <a:ln w="872" cap="flat">
                <a:noFill/>
                <a:prstDash val="solid"/>
                <a:miter/>
              </a:ln>
            </p:spPr>
            <p:txBody>
              <a:bodyPr rtlCol="0" anchor="ctr"/>
              <a:lstStyle/>
              <a:p>
                <a:endParaRPr lang="zh-CN" altLang="en-US"/>
              </a:p>
            </p:txBody>
          </p:sp>
          <p:sp>
            <p:nvSpPr>
              <p:cNvPr id="148" name="任意多边形: 形状 147"/>
              <p:cNvSpPr/>
              <p:nvPr/>
            </p:nvSpPr>
            <p:spPr>
              <a:xfrm>
                <a:off x="5018773" y="2488714"/>
                <a:ext cx="227482" cy="290641"/>
              </a:xfrm>
              <a:custGeom>
                <a:avLst/>
                <a:gdLst>
                  <a:gd name="connsiteX0" fmla="*/ 114110 w 227483"/>
                  <a:gd name="connsiteY0" fmla="*/ 15500 h 290641"/>
                  <a:gd name="connsiteX1" fmla="*/ 227483 w 227483"/>
                  <a:gd name="connsiteY1" fmla="*/ 210557 h 290641"/>
                  <a:gd name="connsiteX2" fmla="*/ 113379 w 227483"/>
                  <a:gd name="connsiteY2" fmla="*/ 275140 h 290641"/>
                  <a:gd name="connsiteX3" fmla="*/ 1 w 227483"/>
                  <a:gd name="connsiteY3" fmla="*/ 80082 h 290641"/>
                  <a:gd name="connsiteX4" fmla="*/ 114110 w 227483"/>
                  <a:gd name="connsiteY4" fmla="*/ 15500 h 29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83" h="290641">
                    <a:moveTo>
                      <a:pt x="114110" y="15500"/>
                    </a:moveTo>
                    <a:cubicBezTo>
                      <a:pt x="176921" y="51518"/>
                      <a:pt x="227674" y="138847"/>
                      <a:pt x="227483" y="210557"/>
                    </a:cubicBezTo>
                    <a:cubicBezTo>
                      <a:pt x="227271" y="282255"/>
                      <a:pt x="176189" y="311170"/>
                      <a:pt x="113379" y="275140"/>
                    </a:cubicBezTo>
                    <a:cubicBezTo>
                      <a:pt x="50563" y="239110"/>
                      <a:pt x="-191" y="151803"/>
                      <a:pt x="1" y="80082"/>
                    </a:cubicBezTo>
                    <a:cubicBezTo>
                      <a:pt x="204" y="8395"/>
                      <a:pt x="51299" y="-20530"/>
                      <a:pt x="114110" y="15500"/>
                    </a:cubicBezTo>
                    <a:close/>
                  </a:path>
                </a:pathLst>
              </a:custGeom>
              <a:solidFill>
                <a:srgbClr val="2E2E30"/>
              </a:solidFill>
              <a:ln w="872" cap="flat">
                <a:noFill/>
                <a:prstDash val="solid"/>
                <a:miter/>
              </a:ln>
            </p:spPr>
            <p:txBody>
              <a:bodyPr rtlCol="0" anchor="ctr"/>
              <a:lstStyle/>
              <a:p>
                <a:endParaRPr lang="zh-CN" altLang="en-US"/>
              </a:p>
            </p:txBody>
          </p:sp>
          <p:sp>
            <p:nvSpPr>
              <p:cNvPr id="149" name="任意多边形: 形状 148"/>
              <p:cNvSpPr/>
              <p:nvPr/>
            </p:nvSpPr>
            <p:spPr>
              <a:xfrm>
                <a:off x="4067153" y="2140937"/>
                <a:ext cx="775943" cy="397001"/>
              </a:xfrm>
              <a:custGeom>
                <a:avLst/>
                <a:gdLst>
                  <a:gd name="connsiteX0" fmla="*/ 0 w 775944"/>
                  <a:gd name="connsiteY0" fmla="*/ 384159 h 397001"/>
                  <a:gd name="connsiteX1" fmla="*/ 643929 w 775944"/>
                  <a:gd name="connsiteY1" fmla="*/ 12454 h 397001"/>
                  <a:gd name="connsiteX2" fmla="*/ 775945 w 775944"/>
                  <a:gd name="connsiteY2" fmla="*/ 25274 h 397001"/>
                  <a:gd name="connsiteX3" fmla="*/ 132016 w 775944"/>
                  <a:gd name="connsiteY3" fmla="*/ 397001 h 397001"/>
                  <a:gd name="connsiteX4" fmla="*/ 0 w 775944"/>
                  <a:gd name="connsiteY4" fmla="*/ 384159 h 397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944" h="397001">
                    <a:moveTo>
                      <a:pt x="0" y="384159"/>
                    </a:moveTo>
                    <a:lnTo>
                      <a:pt x="643929" y="12454"/>
                    </a:lnTo>
                    <a:cubicBezTo>
                      <a:pt x="677670" y="-7040"/>
                      <a:pt x="724388" y="-4295"/>
                      <a:pt x="775945" y="25274"/>
                    </a:cubicBezTo>
                    <a:lnTo>
                      <a:pt x="132016" y="397001"/>
                    </a:lnTo>
                    <a:cubicBezTo>
                      <a:pt x="80458" y="367432"/>
                      <a:pt x="33742" y="364699"/>
                      <a:pt x="0" y="384159"/>
                    </a:cubicBezTo>
                    <a:close/>
                  </a:path>
                </a:pathLst>
              </a:custGeom>
              <a:solidFill>
                <a:srgbClr val="3E3D43"/>
              </a:solidFill>
              <a:ln w="872" cap="flat">
                <a:noFill/>
                <a:prstDash val="solid"/>
                <a:miter/>
              </a:ln>
            </p:spPr>
            <p:txBody>
              <a:bodyPr rtlCol="0" anchor="ctr"/>
              <a:lstStyle/>
              <a:p>
                <a:endParaRPr lang="zh-CN" altLang="en-US"/>
              </a:p>
            </p:txBody>
          </p:sp>
          <p:sp>
            <p:nvSpPr>
              <p:cNvPr id="150" name="任意多边形: 形状 149"/>
              <p:cNvSpPr/>
              <p:nvPr/>
            </p:nvSpPr>
            <p:spPr>
              <a:xfrm>
                <a:off x="4199156" y="2166213"/>
                <a:ext cx="828882" cy="808115"/>
              </a:xfrm>
              <a:custGeom>
                <a:avLst/>
                <a:gdLst>
                  <a:gd name="connsiteX0" fmla="*/ 774757 w 828883"/>
                  <a:gd name="connsiteY0" fmla="*/ 436411 h 808116"/>
                  <a:gd name="connsiteX1" fmla="*/ 130817 w 828883"/>
                  <a:gd name="connsiteY1" fmla="*/ 808117 h 808116"/>
                  <a:gd name="connsiteX2" fmla="*/ 184943 w 828883"/>
                  <a:gd name="connsiteY2" fmla="*/ 689908 h 808116"/>
                  <a:gd name="connsiteX3" fmla="*/ 0 w 828883"/>
                  <a:gd name="connsiteY3" fmla="*/ 371739 h 808116"/>
                  <a:gd name="connsiteX4" fmla="*/ 643940 w 828883"/>
                  <a:gd name="connsiteY4" fmla="*/ 0 h 808116"/>
                  <a:gd name="connsiteX5" fmla="*/ 828883 w 828883"/>
                  <a:gd name="connsiteY5" fmla="*/ 318191 h 808116"/>
                  <a:gd name="connsiteX6" fmla="*/ 774757 w 828883"/>
                  <a:gd name="connsiteY6" fmla="*/ 436401 h 80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8883" h="808116">
                    <a:moveTo>
                      <a:pt x="774757" y="436411"/>
                    </a:moveTo>
                    <a:lnTo>
                      <a:pt x="130817" y="808117"/>
                    </a:lnTo>
                    <a:cubicBezTo>
                      <a:pt x="164119" y="788894"/>
                      <a:pt x="184773" y="748018"/>
                      <a:pt x="184943" y="689908"/>
                    </a:cubicBezTo>
                    <a:cubicBezTo>
                      <a:pt x="185271" y="572953"/>
                      <a:pt x="102482" y="430493"/>
                      <a:pt x="0" y="371739"/>
                    </a:cubicBezTo>
                    <a:lnTo>
                      <a:pt x="643940" y="0"/>
                    </a:lnTo>
                    <a:cubicBezTo>
                      <a:pt x="746422" y="58777"/>
                      <a:pt x="829211" y="201224"/>
                      <a:pt x="828883" y="318191"/>
                    </a:cubicBezTo>
                    <a:cubicBezTo>
                      <a:pt x="828702" y="376291"/>
                      <a:pt x="808059" y="417177"/>
                      <a:pt x="774757" y="436401"/>
                    </a:cubicBezTo>
                    <a:close/>
                  </a:path>
                </a:pathLst>
              </a:custGeom>
              <a:solidFill>
                <a:srgbClr val="1D1D1F"/>
              </a:solidFill>
              <a:ln w="872" cap="flat">
                <a:noFill/>
                <a:prstDash val="solid"/>
                <a:miter/>
              </a:ln>
            </p:spPr>
            <p:txBody>
              <a:bodyPr rtlCol="0" anchor="ctr"/>
              <a:lstStyle/>
              <a:p>
                <a:endParaRPr lang="zh-CN" altLang="en-US" dirty="0"/>
              </a:p>
            </p:txBody>
          </p:sp>
          <p:sp>
            <p:nvSpPr>
              <p:cNvPr id="151" name="任意多边形: 形状 150"/>
              <p:cNvSpPr/>
              <p:nvPr/>
            </p:nvSpPr>
            <p:spPr>
              <a:xfrm>
                <a:off x="4013027" y="2512666"/>
                <a:ext cx="371086" cy="474103"/>
              </a:xfrm>
              <a:custGeom>
                <a:avLst/>
                <a:gdLst>
                  <a:gd name="connsiteX0" fmla="*/ 186143 w 371086"/>
                  <a:gd name="connsiteY0" fmla="*/ 25275 h 474103"/>
                  <a:gd name="connsiteX1" fmla="*/ 371085 w 371086"/>
                  <a:gd name="connsiteY1" fmla="*/ 343443 h 474103"/>
                  <a:gd name="connsiteX2" fmla="*/ 184933 w 371086"/>
                  <a:gd name="connsiteY2" fmla="*/ 448822 h 474103"/>
                  <a:gd name="connsiteX3" fmla="*/ 1 w 371086"/>
                  <a:gd name="connsiteY3" fmla="*/ 130653 h 474103"/>
                  <a:gd name="connsiteX4" fmla="*/ 186143 w 371086"/>
                  <a:gd name="connsiteY4" fmla="*/ 25275 h 474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086" h="474103">
                    <a:moveTo>
                      <a:pt x="186143" y="25275"/>
                    </a:moveTo>
                    <a:cubicBezTo>
                      <a:pt x="288625" y="84041"/>
                      <a:pt x="371413" y="226500"/>
                      <a:pt x="371085" y="343443"/>
                    </a:cubicBezTo>
                    <a:cubicBezTo>
                      <a:pt x="370746" y="460422"/>
                      <a:pt x="287403" y="507588"/>
                      <a:pt x="184933" y="448822"/>
                    </a:cubicBezTo>
                    <a:cubicBezTo>
                      <a:pt x="82473" y="390067"/>
                      <a:pt x="-327" y="247609"/>
                      <a:pt x="1" y="130653"/>
                    </a:cubicBezTo>
                    <a:cubicBezTo>
                      <a:pt x="340" y="13686"/>
                      <a:pt x="83683" y="-33480"/>
                      <a:pt x="186143" y="25275"/>
                    </a:cubicBezTo>
                    <a:close/>
                  </a:path>
                </a:pathLst>
              </a:custGeom>
              <a:solidFill>
                <a:srgbClr val="2E2E30"/>
              </a:solidFill>
              <a:ln w="872" cap="flat">
                <a:noFill/>
                <a:prstDash val="solid"/>
                <a:miter/>
              </a:ln>
            </p:spPr>
            <p:txBody>
              <a:bodyPr rtlCol="0" anchor="ctr"/>
              <a:lstStyle/>
              <a:p>
                <a:endParaRPr lang="zh-CN" altLang="en-US"/>
              </a:p>
            </p:txBody>
          </p:sp>
          <p:sp>
            <p:nvSpPr>
              <p:cNvPr id="152" name="任意多边形: 形状 151"/>
              <p:cNvSpPr/>
              <p:nvPr/>
            </p:nvSpPr>
            <p:spPr>
              <a:xfrm>
                <a:off x="4553896" y="2434515"/>
                <a:ext cx="492309" cy="338939"/>
              </a:xfrm>
              <a:custGeom>
                <a:avLst/>
                <a:gdLst>
                  <a:gd name="connsiteX0" fmla="*/ 199127 w 492309"/>
                  <a:gd name="connsiteY0" fmla="*/ 0 h 338939"/>
                  <a:gd name="connsiteX1" fmla="*/ 0 w 492309"/>
                  <a:gd name="connsiteY1" fmla="*/ 114188 h 338939"/>
                  <a:gd name="connsiteX2" fmla="*/ 0 w 492309"/>
                  <a:gd name="connsiteY2" fmla="*/ 169701 h 338939"/>
                  <a:gd name="connsiteX3" fmla="*/ 293194 w 492309"/>
                  <a:gd name="connsiteY3" fmla="*/ 338939 h 338939"/>
                  <a:gd name="connsiteX4" fmla="*/ 492309 w 492309"/>
                  <a:gd name="connsiteY4" fmla="*/ 224751 h 338939"/>
                  <a:gd name="connsiteX5" fmla="*/ 492309 w 492309"/>
                  <a:gd name="connsiteY5" fmla="*/ 169238 h 338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2309" h="338939">
                    <a:moveTo>
                      <a:pt x="199127" y="0"/>
                    </a:moveTo>
                    <a:lnTo>
                      <a:pt x="0" y="114188"/>
                    </a:lnTo>
                    <a:lnTo>
                      <a:pt x="0" y="169701"/>
                    </a:lnTo>
                    <a:lnTo>
                      <a:pt x="293194" y="338939"/>
                    </a:lnTo>
                    <a:lnTo>
                      <a:pt x="492309" y="224751"/>
                    </a:lnTo>
                    <a:lnTo>
                      <a:pt x="492309" y="169238"/>
                    </a:lnTo>
                    <a:close/>
                  </a:path>
                </a:pathLst>
              </a:custGeom>
              <a:solidFill>
                <a:srgbClr val="1D1D1F"/>
              </a:solidFill>
              <a:ln w="872" cap="flat">
                <a:noFill/>
                <a:prstDash val="solid"/>
                <a:miter/>
              </a:ln>
            </p:spPr>
            <p:txBody>
              <a:bodyPr rtlCol="0" anchor="ctr"/>
              <a:lstStyle/>
              <a:p>
                <a:endParaRPr lang="zh-CN" altLang="en-US"/>
              </a:p>
            </p:txBody>
          </p:sp>
          <p:sp>
            <p:nvSpPr>
              <p:cNvPr id="153" name="任意多边形: 形状 152"/>
              <p:cNvSpPr/>
              <p:nvPr/>
            </p:nvSpPr>
            <p:spPr>
              <a:xfrm>
                <a:off x="4553896" y="2548714"/>
                <a:ext cx="293193" cy="224740"/>
              </a:xfrm>
              <a:custGeom>
                <a:avLst/>
                <a:gdLst>
                  <a:gd name="connsiteX0" fmla="*/ 293194 w 293193"/>
                  <a:gd name="connsiteY0" fmla="*/ 224741 h 224740"/>
                  <a:gd name="connsiteX1" fmla="*/ 0 w 293193"/>
                  <a:gd name="connsiteY1" fmla="*/ 55502 h 224740"/>
                  <a:gd name="connsiteX2" fmla="*/ 0 w 293193"/>
                  <a:gd name="connsiteY2" fmla="*/ 0 h 224740"/>
                  <a:gd name="connsiteX3" fmla="*/ 293194 w 293193"/>
                  <a:gd name="connsiteY3" fmla="*/ 169239 h 224740"/>
                </a:gdLst>
                <a:ahLst/>
                <a:cxnLst>
                  <a:cxn ang="0">
                    <a:pos x="connsiteX0" y="connsiteY0"/>
                  </a:cxn>
                  <a:cxn ang="0">
                    <a:pos x="connsiteX1" y="connsiteY1"/>
                  </a:cxn>
                  <a:cxn ang="0">
                    <a:pos x="connsiteX2" y="connsiteY2"/>
                  </a:cxn>
                  <a:cxn ang="0">
                    <a:pos x="connsiteX3" y="connsiteY3"/>
                  </a:cxn>
                </a:cxnLst>
                <a:rect l="l" t="t" r="r" b="b"/>
                <a:pathLst>
                  <a:path w="293193" h="224740">
                    <a:moveTo>
                      <a:pt x="293194" y="224741"/>
                    </a:moveTo>
                    <a:lnTo>
                      <a:pt x="0" y="55502"/>
                    </a:lnTo>
                    <a:lnTo>
                      <a:pt x="0" y="0"/>
                    </a:lnTo>
                    <a:lnTo>
                      <a:pt x="293194" y="169239"/>
                    </a:lnTo>
                    <a:close/>
                  </a:path>
                </a:pathLst>
              </a:custGeom>
              <a:solidFill>
                <a:srgbClr val="2E2E30"/>
              </a:solidFill>
              <a:ln w="872" cap="flat">
                <a:noFill/>
                <a:prstDash val="solid"/>
                <a:miter/>
              </a:ln>
            </p:spPr>
            <p:txBody>
              <a:bodyPr rtlCol="0" anchor="ctr"/>
              <a:lstStyle/>
              <a:p>
                <a:endParaRPr lang="zh-CN" altLang="en-US"/>
              </a:p>
            </p:txBody>
          </p:sp>
          <p:sp>
            <p:nvSpPr>
              <p:cNvPr id="154" name="任意多边形: 形状 153"/>
              <p:cNvSpPr/>
              <p:nvPr/>
            </p:nvSpPr>
            <p:spPr>
              <a:xfrm>
                <a:off x="4553896" y="2434526"/>
                <a:ext cx="492309" cy="283427"/>
              </a:xfrm>
              <a:custGeom>
                <a:avLst/>
                <a:gdLst>
                  <a:gd name="connsiteX0" fmla="*/ 293194 w 492309"/>
                  <a:gd name="connsiteY0" fmla="*/ 283427 h 283427"/>
                  <a:gd name="connsiteX1" fmla="*/ 0 w 492309"/>
                  <a:gd name="connsiteY1" fmla="*/ 114200 h 283427"/>
                  <a:gd name="connsiteX2" fmla="*/ 199138 w 492309"/>
                  <a:gd name="connsiteY2" fmla="*/ 0 h 283427"/>
                  <a:gd name="connsiteX3" fmla="*/ 492309 w 492309"/>
                  <a:gd name="connsiteY3" fmla="*/ 169239 h 283427"/>
                </a:gdLst>
                <a:ahLst/>
                <a:cxnLst>
                  <a:cxn ang="0">
                    <a:pos x="connsiteX0" y="connsiteY0"/>
                  </a:cxn>
                  <a:cxn ang="0">
                    <a:pos x="connsiteX1" y="connsiteY1"/>
                  </a:cxn>
                  <a:cxn ang="0">
                    <a:pos x="connsiteX2" y="connsiteY2"/>
                  </a:cxn>
                  <a:cxn ang="0">
                    <a:pos x="connsiteX3" y="connsiteY3"/>
                  </a:cxn>
                </a:cxnLst>
                <a:rect l="l" t="t" r="r" b="b"/>
                <a:pathLst>
                  <a:path w="492309" h="283427">
                    <a:moveTo>
                      <a:pt x="293194" y="283427"/>
                    </a:moveTo>
                    <a:lnTo>
                      <a:pt x="0" y="114200"/>
                    </a:lnTo>
                    <a:lnTo>
                      <a:pt x="199138" y="0"/>
                    </a:lnTo>
                    <a:lnTo>
                      <a:pt x="492309" y="169239"/>
                    </a:lnTo>
                    <a:close/>
                  </a:path>
                </a:pathLst>
              </a:custGeom>
              <a:solidFill>
                <a:srgbClr val="3E3D43"/>
              </a:solidFill>
              <a:ln w="872" cap="flat">
                <a:noFill/>
                <a:prstDash val="solid"/>
                <a:miter/>
              </a:ln>
            </p:spPr>
            <p:txBody>
              <a:bodyPr rtlCol="0" anchor="ctr"/>
              <a:lstStyle/>
              <a:p>
                <a:endParaRPr lang="zh-CN" altLang="en-US"/>
              </a:p>
            </p:txBody>
          </p:sp>
          <p:sp>
            <p:nvSpPr>
              <p:cNvPr id="155" name="任意多边形: 形状 154"/>
              <p:cNvSpPr/>
              <p:nvPr/>
            </p:nvSpPr>
            <p:spPr>
              <a:xfrm>
                <a:off x="4847067" y="2603753"/>
                <a:ext cx="199150" cy="169701"/>
              </a:xfrm>
              <a:custGeom>
                <a:avLst/>
                <a:gdLst>
                  <a:gd name="connsiteX0" fmla="*/ 199151 w 199150"/>
                  <a:gd name="connsiteY0" fmla="*/ 0 h 169701"/>
                  <a:gd name="connsiteX1" fmla="*/ 199151 w 199150"/>
                  <a:gd name="connsiteY1" fmla="*/ 55502 h 169701"/>
                  <a:gd name="connsiteX2" fmla="*/ 0 w 199150"/>
                  <a:gd name="connsiteY2" fmla="*/ 169702 h 169701"/>
                  <a:gd name="connsiteX3" fmla="*/ 0 w 199150"/>
                  <a:gd name="connsiteY3" fmla="*/ 114200 h 169701"/>
                </a:gdLst>
                <a:ahLst/>
                <a:cxnLst>
                  <a:cxn ang="0">
                    <a:pos x="connsiteX0" y="connsiteY0"/>
                  </a:cxn>
                  <a:cxn ang="0">
                    <a:pos x="connsiteX1" y="connsiteY1"/>
                  </a:cxn>
                  <a:cxn ang="0">
                    <a:pos x="connsiteX2" y="connsiteY2"/>
                  </a:cxn>
                  <a:cxn ang="0">
                    <a:pos x="connsiteX3" y="connsiteY3"/>
                  </a:cxn>
                </a:cxnLst>
                <a:rect l="l" t="t" r="r" b="b"/>
                <a:pathLst>
                  <a:path w="199150" h="169701">
                    <a:moveTo>
                      <a:pt x="199151" y="0"/>
                    </a:moveTo>
                    <a:lnTo>
                      <a:pt x="199151" y="55502"/>
                    </a:lnTo>
                    <a:lnTo>
                      <a:pt x="0" y="169702"/>
                    </a:lnTo>
                    <a:lnTo>
                      <a:pt x="0" y="114200"/>
                    </a:lnTo>
                    <a:close/>
                  </a:path>
                </a:pathLst>
              </a:custGeom>
              <a:solidFill>
                <a:srgbClr val="1D1D1F"/>
              </a:solidFill>
              <a:ln w="872" cap="flat">
                <a:noFill/>
                <a:prstDash val="solid"/>
                <a:miter/>
              </a:ln>
            </p:spPr>
            <p:txBody>
              <a:bodyPr rtlCol="0" anchor="ctr"/>
              <a:lstStyle/>
              <a:p>
                <a:endParaRPr lang="zh-CN" altLang="en-US"/>
              </a:p>
            </p:txBody>
          </p:sp>
          <p:sp>
            <p:nvSpPr>
              <p:cNvPr id="156" name="任意多边形: 形状 155"/>
              <p:cNvSpPr/>
              <p:nvPr/>
            </p:nvSpPr>
            <p:spPr>
              <a:xfrm>
                <a:off x="4412717" y="2370174"/>
                <a:ext cx="1015006" cy="845777"/>
              </a:xfrm>
              <a:custGeom>
                <a:avLst/>
                <a:gdLst>
                  <a:gd name="connsiteX0" fmla="*/ 830074 w 1015006"/>
                  <a:gd name="connsiteY0" fmla="*/ 25274 h 845778"/>
                  <a:gd name="connsiteX1" fmla="*/ 698069 w 1015006"/>
                  <a:gd name="connsiteY1" fmla="*/ 12432 h 845778"/>
                  <a:gd name="connsiteX2" fmla="*/ 54126 w 1015006"/>
                  <a:gd name="connsiteY2" fmla="*/ 384147 h 845778"/>
                  <a:gd name="connsiteX3" fmla="*/ 54466 w 1015006"/>
                  <a:gd name="connsiteY3" fmla="*/ 383978 h 845778"/>
                  <a:gd name="connsiteX4" fmla="*/ 1 w 1015006"/>
                  <a:gd name="connsiteY4" fmla="*/ 502357 h 845778"/>
                  <a:gd name="connsiteX5" fmla="*/ 184932 w 1015006"/>
                  <a:gd name="connsiteY5" fmla="*/ 820526 h 845778"/>
                  <a:gd name="connsiteX6" fmla="*/ 319788 w 1015006"/>
                  <a:gd name="connsiteY6" fmla="*/ 831567 h 845778"/>
                  <a:gd name="connsiteX7" fmla="*/ 316949 w 1015006"/>
                  <a:gd name="connsiteY7" fmla="*/ 833378 h 845778"/>
                  <a:gd name="connsiteX8" fmla="*/ 960880 w 1015006"/>
                  <a:gd name="connsiteY8" fmla="*/ 461663 h 845778"/>
                  <a:gd name="connsiteX9" fmla="*/ 1015006 w 1015006"/>
                  <a:gd name="connsiteY9" fmla="*/ 343453 h 845778"/>
                  <a:gd name="connsiteX10" fmla="*/ 830063 w 1015006"/>
                  <a:gd name="connsiteY10" fmla="*/ 25274 h 845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5006" h="845778">
                    <a:moveTo>
                      <a:pt x="830074" y="25274"/>
                    </a:moveTo>
                    <a:cubicBezTo>
                      <a:pt x="778504" y="-4296"/>
                      <a:pt x="731791" y="-7029"/>
                      <a:pt x="698069" y="12432"/>
                    </a:cubicBezTo>
                    <a:lnTo>
                      <a:pt x="54126" y="384147"/>
                    </a:lnTo>
                    <a:lnTo>
                      <a:pt x="54466" y="383978"/>
                    </a:lnTo>
                    <a:cubicBezTo>
                      <a:pt x="20961" y="403122"/>
                      <a:pt x="171" y="444066"/>
                      <a:pt x="1" y="502357"/>
                    </a:cubicBezTo>
                    <a:cubicBezTo>
                      <a:pt x="-338" y="619324"/>
                      <a:pt x="82462" y="761772"/>
                      <a:pt x="184932" y="820526"/>
                    </a:cubicBezTo>
                    <a:cubicBezTo>
                      <a:pt x="237983" y="850955"/>
                      <a:pt x="285853" y="852935"/>
                      <a:pt x="319788" y="831567"/>
                    </a:cubicBezTo>
                    <a:cubicBezTo>
                      <a:pt x="318837" y="832171"/>
                      <a:pt x="317921" y="832816"/>
                      <a:pt x="316949" y="833378"/>
                    </a:cubicBezTo>
                    <a:lnTo>
                      <a:pt x="960880" y="461663"/>
                    </a:lnTo>
                    <a:cubicBezTo>
                      <a:pt x="994178" y="442439"/>
                      <a:pt x="1014836" y="401553"/>
                      <a:pt x="1015006" y="343453"/>
                    </a:cubicBezTo>
                    <a:cubicBezTo>
                      <a:pt x="1015345" y="226486"/>
                      <a:pt x="932545" y="84039"/>
                      <a:pt x="830063" y="25274"/>
                    </a:cubicBezTo>
                    <a:close/>
                  </a:path>
                </a:pathLst>
              </a:custGeom>
              <a:solidFill>
                <a:srgbClr val="1D1D1F"/>
              </a:solidFill>
              <a:ln w="872" cap="flat">
                <a:noFill/>
                <a:prstDash val="solid"/>
                <a:miter/>
              </a:ln>
            </p:spPr>
            <p:txBody>
              <a:bodyPr rtlCol="0" anchor="ctr"/>
              <a:lstStyle/>
              <a:p>
                <a:endParaRPr lang="zh-CN" altLang="en-US"/>
              </a:p>
            </p:txBody>
          </p:sp>
          <p:sp>
            <p:nvSpPr>
              <p:cNvPr id="157" name="任意多边形: 形状 156"/>
              <p:cNvSpPr/>
              <p:nvPr/>
            </p:nvSpPr>
            <p:spPr>
              <a:xfrm>
                <a:off x="4466844" y="2370170"/>
                <a:ext cx="775935" cy="396983"/>
              </a:xfrm>
              <a:custGeom>
                <a:avLst/>
                <a:gdLst>
                  <a:gd name="connsiteX0" fmla="*/ 0 w 775936"/>
                  <a:gd name="connsiteY0" fmla="*/ 384152 h 396983"/>
                  <a:gd name="connsiteX1" fmla="*/ 643932 w 775936"/>
                  <a:gd name="connsiteY1" fmla="*/ 12437 h 396983"/>
                  <a:gd name="connsiteX2" fmla="*/ 775937 w 775936"/>
                  <a:gd name="connsiteY2" fmla="*/ 25279 h 396983"/>
                  <a:gd name="connsiteX3" fmla="*/ 132017 w 775936"/>
                  <a:gd name="connsiteY3" fmla="*/ 396984 h 396983"/>
                  <a:gd name="connsiteX4" fmla="*/ 12 w 775936"/>
                  <a:gd name="connsiteY4" fmla="*/ 384152 h 396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936" h="396983">
                    <a:moveTo>
                      <a:pt x="0" y="384152"/>
                    </a:moveTo>
                    <a:lnTo>
                      <a:pt x="643932" y="12437"/>
                    </a:lnTo>
                    <a:cubicBezTo>
                      <a:pt x="677675" y="-7036"/>
                      <a:pt x="724377" y="-4291"/>
                      <a:pt x="775937" y="25279"/>
                    </a:cubicBezTo>
                    <a:lnTo>
                      <a:pt x="132017" y="396984"/>
                    </a:lnTo>
                    <a:cubicBezTo>
                      <a:pt x="80459" y="367425"/>
                      <a:pt x="33743" y="364681"/>
                      <a:pt x="12" y="384152"/>
                    </a:cubicBezTo>
                    <a:close/>
                  </a:path>
                </a:pathLst>
              </a:custGeom>
              <a:solidFill>
                <a:srgbClr val="3E3D43"/>
              </a:solidFill>
              <a:ln w="872" cap="flat">
                <a:noFill/>
                <a:prstDash val="solid"/>
                <a:miter/>
              </a:ln>
            </p:spPr>
            <p:txBody>
              <a:bodyPr rtlCol="0" anchor="ctr"/>
              <a:lstStyle/>
              <a:p>
                <a:endParaRPr lang="zh-CN" altLang="en-US"/>
              </a:p>
            </p:txBody>
          </p:sp>
          <p:sp>
            <p:nvSpPr>
              <p:cNvPr id="158" name="任意多边形: 形状 157"/>
              <p:cNvSpPr/>
              <p:nvPr/>
            </p:nvSpPr>
            <p:spPr>
              <a:xfrm>
                <a:off x="4598849" y="2395449"/>
                <a:ext cx="828875" cy="808104"/>
              </a:xfrm>
              <a:custGeom>
                <a:avLst/>
                <a:gdLst>
                  <a:gd name="connsiteX0" fmla="*/ 774749 w 828875"/>
                  <a:gd name="connsiteY0" fmla="*/ 436389 h 808103"/>
                  <a:gd name="connsiteX1" fmla="*/ 130817 w 828875"/>
                  <a:gd name="connsiteY1" fmla="*/ 808104 h 808103"/>
                  <a:gd name="connsiteX2" fmla="*/ 184943 w 828875"/>
                  <a:gd name="connsiteY2" fmla="*/ 689896 h 808103"/>
                  <a:gd name="connsiteX3" fmla="*/ 0 w 828875"/>
                  <a:gd name="connsiteY3" fmla="*/ 371727 h 808103"/>
                  <a:gd name="connsiteX4" fmla="*/ 643942 w 828875"/>
                  <a:gd name="connsiteY4" fmla="*/ 0 h 808103"/>
                  <a:gd name="connsiteX5" fmla="*/ 828874 w 828875"/>
                  <a:gd name="connsiteY5" fmla="*/ 318169 h 808103"/>
                  <a:gd name="connsiteX6" fmla="*/ 774749 w 828875"/>
                  <a:gd name="connsiteY6" fmla="*/ 436389 h 808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8875" h="808103">
                    <a:moveTo>
                      <a:pt x="774749" y="436389"/>
                    </a:moveTo>
                    <a:lnTo>
                      <a:pt x="130817" y="808104"/>
                    </a:lnTo>
                    <a:cubicBezTo>
                      <a:pt x="164119" y="788882"/>
                      <a:pt x="184773" y="748007"/>
                      <a:pt x="184943" y="689896"/>
                    </a:cubicBezTo>
                    <a:cubicBezTo>
                      <a:pt x="185282" y="572941"/>
                      <a:pt x="102482" y="430482"/>
                      <a:pt x="0" y="371727"/>
                    </a:cubicBezTo>
                    <a:lnTo>
                      <a:pt x="643942" y="0"/>
                    </a:lnTo>
                    <a:cubicBezTo>
                      <a:pt x="746403" y="58765"/>
                      <a:pt x="829203" y="201213"/>
                      <a:pt x="828874" y="318169"/>
                    </a:cubicBezTo>
                    <a:cubicBezTo>
                      <a:pt x="828705" y="376290"/>
                      <a:pt x="808058" y="417165"/>
                      <a:pt x="774749" y="436389"/>
                    </a:cubicBezTo>
                    <a:close/>
                  </a:path>
                </a:pathLst>
              </a:custGeom>
              <a:solidFill>
                <a:srgbClr val="1D1D1F"/>
              </a:solidFill>
              <a:ln w="872" cap="flat">
                <a:noFill/>
                <a:prstDash val="solid"/>
                <a:miter/>
              </a:ln>
            </p:spPr>
            <p:txBody>
              <a:bodyPr rtlCol="0" anchor="ctr"/>
              <a:lstStyle/>
              <a:p>
                <a:endParaRPr lang="zh-CN" altLang="en-US"/>
              </a:p>
            </p:txBody>
          </p:sp>
          <p:sp>
            <p:nvSpPr>
              <p:cNvPr id="159" name="任意多边形: 形状 158"/>
              <p:cNvSpPr/>
              <p:nvPr/>
            </p:nvSpPr>
            <p:spPr>
              <a:xfrm>
                <a:off x="4412732" y="2741885"/>
                <a:ext cx="371063" cy="474112"/>
              </a:xfrm>
              <a:custGeom>
                <a:avLst/>
                <a:gdLst>
                  <a:gd name="connsiteX0" fmla="*/ 186120 w 371063"/>
                  <a:gd name="connsiteY0" fmla="*/ 25279 h 474112"/>
                  <a:gd name="connsiteX1" fmla="*/ 371062 w 371063"/>
                  <a:gd name="connsiteY1" fmla="*/ 343460 h 474112"/>
                  <a:gd name="connsiteX2" fmla="*/ 184920 w 371063"/>
                  <a:gd name="connsiteY2" fmla="*/ 448838 h 474112"/>
                  <a:gd name="connsiteX3" fmla="*/ 1 w 371063"/>
                  <a:gd name="connsiteY3" fmla="*/ 130658 h 474112"/>
                  <a:gd name="connsiteX4" fmla="*/ 186131 w 371063"/>
                  <a:gd name="connsiteY4" fmla="*/ 25279 h 474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063" h="474112">
                    <a:moveTo>
                      <a:pt x="186120" y="25279"/>
                    </a:moveTo>
                    <a:cubicBezTo>
                      <a:pt x="288602" y="84045"/>
                      <a:pt x="371390" y="226504"/>
                      <a:pt x="371062" y="343460"/>
                    </a:cubicBezTo>
                    <a:cubicBezTo>
                      <a:pt x="370723" y="460428"/>
                      <a:pt x="287392" y="507591"/>
                      <a:pt x="184920" y="448838"/>
                    </a:cubicBezTo>
                    <a:cubicBezTo>
                      <a:pt x="82462" y="390072"/>
                      <a:pt x="-338" y="247614"/>
                      <a:pt x="1" y="130658"/>
                    </a:cubicBezTo>
                    <a:cubicBezTo>
                      <a:pt x="329" y="13691"/>
                      <a:pt x="83672" y="-33486"/>
                      <a:pt x="186131" y="25279"/>
                    </a:cubicBezTo>
                    <a:close/>
                  </a:path>
                </a:pathLst>
              </a:custGeom>
              <a:solidFill>
                <a:srgbClr val="2E2E30"/>
              </a:solidFill>
              <a:ln w="872" cap="flat">
                <a:noFill/>
                <a:prstDash val="solid"/>
                <a:miter/>
              </a:ln>
            </p:spPr>
            <p:txBody>
              <a:bodyPr rtlCol="0" anchor="ctr"/>
              <a:lstStyle/>
              <a:p>
                <a:endParaRPr lang="zh-CN" altLang="en-US"/>
              </a:p>
            </p:txBody>
          </p:sp>
          <p:sp>
            <p:nvSpPr>
              <p:cNvPr id="160" name="任意多边形: 形状 159"/>
              <p:cNvSpPr/>
              <p:nvPr/>
            </p:nvSpPr>
            <p:spPr>
              <a:xfrm>
                <a:off x="4057505" y="2569488"/>
                <a:ext cx="681812" cy="589685"/>
              </a:xfrm>
              <a:custGeom>
                <a:avLst/>
                <a:gdLst>
                  <a:gd name="connsiteX0" fmla="*/ 141518 w 681812"/>
                  <a:gd name="connsiteY0" fmla="*/ 19221 h 589685"/>
                  <a:gd name="connsiteX1" fmla="*/ 1 w 681812"/>
                  <a:gd name="connsiteY1" fmla="*/ 99322 h 589685"/>
                  <a:gd name="connsiteX2" fmla="*/ 140602 w 681812"/>
                  <a:gd name="connsiteY2" fmla="*/ 341241 h 589685"/>
                  <a:gd name="connsiteX3" fmla="*/ 282120 w 681812"/>
                  <a:gd name="connsiteY3" fmla="*/ 261129 h 589685"/>
                  <a:gd name="connsiteX4" fmla="*/ 141518 w 681812"/>
                  <a:gd name="connsiteY4" fmla="*/ 19221 h 589685"/>
                  <a:gd name="connsiteX5" fmla="*/ 541210 w 681812"/>
                  <a:gd name="connsiteY5" fmla="*/ 248433 h 589685"/>
                  <a:gd name="connsiteX6" fmla="*/ 399692 w 681812"/>
                  <a:gd name="connsiteY6" fmla="*/ 328546 h 589685"/>
                  <a:gd name="connsiteX7" fmla="*/ 540294 w 681812"/>
                  <a:gd name="connsiteY7" fmla="*/ 570465 h 589685"/>
                  <a:gd name="connsiteX8" fmla="*/ 681812 w 681812"/>
                  <a:gd name="connsiteY8" fmla="*/ 490353 h 589685"/>
                  <a:gd name="connsiteX9" fmla="*/ 541210 w 681812"/>
                  <a:gd name="connsiteY9" fmla="*/ 248433 h 589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1812" h="589685">
                    <a:moveTo>
                      <a:pt x="141518" y="19221"/>
                    </a:moveTo>
                    <a:cubicBezTo>
                      <a:pt x="63617" y="-25460"/>
                      <a:pt x="250" y="10411"/>
                      <a:pt x="1" y="99322"/>
                    </a:cubicBezTo>
                    <a:cubicBezTo>
                      <a:pt x="-259" y="188245"/>
                      <a:pt x="62700" y="296560"/>
                      <a:pt x="140602" y="341241"/>
                    </a:cubicBezTo>
                    <a:cubicBezTo>
                      <a:pt x="218516" y="385923"/>
                      <a:pt x="281871" y="350051"/>
                      <a:pt x="282120" y="261129"/>
                    </a:cubicBezTo>
                    <a:cubicBezTo>
                      <a:pt x="282380" y="172206"/>
                      <a:pt x="219432" y="63902"/>
                      <a:pt x="141518" y="19221"/>
                    </a:cubicBezTo>
                    <a:moveTo>
                      <a:pt x="541210" y="248433"/>
                    </a:moveTo>
                    <a:cubicBezTo>
                      <a:pt x="463308" y="203764"/>
                      <a:pt x="399941" y="239623"/>
                      <a:pt x="399692" y="328546"/>
                    </a:cubicBezTo>
                    <a:cubicBezTo>
                      <a:pt x="399432" y="417469"/>
                      <a:pt x="462380" y="525783"/>
                      <a:pt x="540294" y="570465"/>
                    </a:cubicBezTo>
                    <a:cubicBezTo>
                      <a:pt x="618195" y="615147"/>
                      <a:pt x="681563" y="579274"/>
                      <a:pt x="681812" y="490353"/>
                    </a:cubicBezTo>
                    <a:cubicBezTo>
                      <a:pt x="682072" y="401430"/>
                      <a:pt x="619123" y="293126"/>
                      <a:pt x="541210" y="248433"/>
                    </a:cubicBezTo>
                  </a:path>
                </a:pathLst>
              </a:custGeom>
              <a:solidFill>
                <a:srgbClr val="E0E0E2"/>
              </a:solidFill>
              <a:ln w="872" cap="flat">
                <a:noFill/>
                <a:prstDash val="solid"/>
                <a:miter/>
              </a:ln>
            </p:spPr>
            <p:txBody>
              <a:bodyPr rtlCol="0" anchor="ctr"/>
              <a:lstStyle/>
              <a:p>
                <a:endParaRPr lang="zh-CN" altLang="en-US"/>
              </a:p>
            </p:txBody>
          </p:sp>
        </p:grpSp>
      </p:grpSp>
      <p:grpSp>
        <p:nvGrpSpPr>
          <p:cNvPr id="4" name="组合 3"/>
          <p:cNvGrpSpPr/>
          <p:nvPr/>
        </p:nvGrpSpPr>
        <p:grpSpPr>
          <a:xfrm>
            <a:off x="3097899" y="4539076"/>
            <a:ext cx="4669155" cy="718185"/>
            <a:chOff x="5792839" y="1454246"/>
            <a:chExt cx="4669155" cy="718185"/>
          </a:xfrm>
        </p:grpSpPr>
        <p:sp>
          <p:nvSpPr>
            <p:cNvPr id="163" name="文本框 162"/>
            <p:cNvSpPr txBox="1"/>
            <p:nvPr/>
          </p:nvSpPr>
          <p:spPr>
            <a:xfrm>
              <a:off x="5792839" y="1465676"/>
              <a:ext cx="1706880" cy="706755"/>
            </a:xfrm>
            <a:prstGeom prst="rect">
              <a:avLst/>
            </a:prstGeom>
            <a:noFill/>
          </p:spPr>
          <p:txBody>
            <a:bodyPr wrap="none" rtlCol="0">
              <a:spAutoFit/>
            </a:bodyPr>
            <a:lstStyle/>
            <a:p>
              <a:pPr algn="ctr"/>
              <a:r>
                <a:rPr lang="zh-CN" sz="4000" dirty="0">
                  <a:solidFill>
                    <a:schemeClr val="bg1"/>
                  </a:solidFill>
                  <a:latin typeface="+mj-ea"/>
                  <a:ea typeface="+mj-ea"/>
                </a:rPr>
                <a:t>最底层</a:t>
              </a:r>
              <a:endParaRPr lang="zh-CN" sz="4000" dirty="0">
                <a:solidFill>
                  <a:schemeClr val="bg1"/>
                </a:solidFill>
                <a:latin typeface="+mj-ea"/>
                <a:ea typeface="+mj-ea"/>
              </a:endParaRPr>
            </a:p>
          </p:txBody>
        </p:sp>
        <p:sp>
          <p:nvSpPr>
            <p:cNvPr id="166" name="文本框 165"/>
            <p:cNvSpPr txBox="1"/>
            <p:nvPr/>
          </p:nvSpPr>
          <p:spPr>
            <a:xfrm>
              <a:off x="7869289" y="1454246"/>
              <a:ext cx="2592705" cy="599440"/>
            </a:xfrm>
            <a:prstGeom prst="rect">
              <a:avLst/>
            </a:prstGeom>
            <a:noFill/>
          </p:spPr>
          <p:txBody>
            <a:bodyPr wrap="square" lIns="0" tIns="0" rIns="0" bIns="0" rtlCol="0">
              <a:spAutoFit/>
            </a:bodyPr>
            <a:lstStyle/>
            <a:p>
              <a:pPr>
                <a:lnSpc>
                  <a:spcPct val="130000"/>
                </a:lnSpc>
                <a:spcBef>
                  <a:spcPts val="0"/>
                </a:spcBef>
                <a:spcAft>
                  <a:spcPts val="0"/>
                </a:spcAft>
              </a:pPr>
              <a:r>
                <a:rPr lang="zh-CN" altLang="en-US" sz="1400" dirty="0">
                  <a:solidFill>
                    <a:schemeClr val="bg1"/>
                  </a:solidFill>
                  <a:latin typeface="微软雅黑 Light" panose="020B0502040204020203" pitchFamily="34" charset="-122"/>
                  <a:ea typeface="微软雅黑 Light" panose="020B0502040204020203" pitchFamily="34" charset="-122"/>
                </a:rPr>
                <a:t>依托</a:t>
              </a:r>
              <a:endParaRPr lang="zh-CN" altLang="en-US" sz="1400" dirty="0">
                <a:solidFill>
                  <a:schemeClr val="bg1"/>
                </a:solidFill>
                <a:latin typeface="微软雅黑 Light" panose="020B0502040204020203" pitchFamily="34" charset="-122"/>
                <a:ea typeface="微软雅黑 Light" panose="020B0502040204020203" pitchFamily="34" charset="-122"/>
              </a:endParaRPr>
            </a:p>
            <a:p>
              <a:pPr>
                <a:lnSpc>
                  <a:spcPct val="130000"/>
                </a:lnSpc>
                <a:spcBef>
                  <a:spcPts val="0"/>
                </a:spcBef>
                <a:spcAft>
                  <a:spcPts val="0"/>
                </a:spcAft>
              </a:pPr>
              <a:r>
                <a:rPr lang="zh-CN" altLang="en-US" sz="1400" dirty="0">
                  <a:solidFill>
                    <a:schemeClr val="bg1"/>
                  </a:solidFill>
                  <a:latin typeface="微软雅黑 Light" panose="020B0502040204020203" pitchFamily="34" charset="-122"/>
                  <a:ea typeface="微软雅黑 Light" panose="020B0502040204020203" pitchFamily="34" charset="-122"/>
                </a:rPr>
                <a:t>“</a:t>
              </a:r>
              <a:r>
                <a:rPr lang="zh-CN" altLang="en-US" sz="1600" dirty="0">
                  <a:solidFill>
                    <a:srgbClr val="FFC000"/>
                  </a:solidFill>
                  <a:latin typeface="汉仪力量黑简" panose="00020600040101010101" charset="-122"/>
                  <a:ea typeface="汉仪力量黑简" panose="00020600040101010101" charset="-122"/>
                </a:rPr>
                <a:t>反诈大数据池</a:t>
              </a:r>
              <a:r>
                <a:rPr lang="zh-CN" altLang="en-US" sz="1400" dirty="0">
                  <a:solidFill>
                    <a:schemeClr val="bg1"/>
                  </a:solidFill>
                  <a:latin typeface="微软雅黑 Light" panose="020B0502040204020203" pitchFamily="34" charset="-122"/>
                  <a:ea typeface="微软雅黑 Light" panose="020B0502040204020203" pitchFamily="34" charset="-122"/>
                </a:rPr>
                <a:t>”</a:t>
              </a:r>
              <a:endParaRPr lang="zh-CN" altLang="en-US" sz="1400" dirty="0">
                <a:solidFill>
                  <a:schemeClr val="bg1"/>
                </a:solidFill>
                <a:latin typeface="微软雅黑 Light" panose="020B0502040204020203" pitchFamily="34" charset="-122"/>
                <a:ea typeface="微软雅黑 Light" panose="020B0502040204020203" pitchFamily="34" charset="-122"/>
              </a:endParaRPr>
            </a:p>
          </p:txBody>
        </p:sp>
        <p:cxnSp>
          <p:nvCxnSpPr>
            <p:cNvPr id="169" name="直接连接符 168"/>
            <p:cNvCxnSpPr/>
            <p:nvPr/>
          </p:nvCxnSpPr>
          <p:spPr>
            <a:xfrm>
              <a:off x="7501480" y="1582898"/>
              <a:ext cx="0" cy="473442"/>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5" name="组合 4"/>
          <p:cNvGrpSpPr/>
          <p:nvPr/>
        </p:nvGrpSpPr>
        <p:grpSpPr>
          <a:xfrm>
            <a:off x="3097899" y="3137287"/>
            <a:ext cx="5885180" cy="718185"/>
            <a:chOff x="5792839" y="3063627"/>
            <a:chExt cx="5885180" cy="718185"/>
          </a:xfrm>
        </p:grpSpPr>
        <p:sp>
          <p:nvSpPr>
            <p:cNvPr id="164" name="文本框 163"/>
            <p:cNvSpPr txBox="1"/>
            <p:nvPr/>
          </p:nvSpPr>
          <p:spPr>
            <a:xfrm>
              <a:off x="5792839" y="3075057"/>
              <a:ext cx="1706880" cy="706755"/>
            </a:xfrm>
            <a:prstGeom prst="rect">
              <a:avLst/>
            </a:prstGeom>
            <a:noFill/>
          </p:spPr>
          <p:txBody>
            <a:bodyPr wrap="none" rtlCol="0">
              <a:spAutoFit/>
            </a:bodyPr>
            <a:lstStyle/>
            <a:p>
              <a:pPr algn="ctr"/>
              <a:r>
                <a:rPr lang="zh-CN" sz="4000" dirty="0">
                  <a:solidFill>
                    <a:schemeClr val="bg1"/>
                  </a:solidFill>
                  <a:latin typeface="+mj-ea"/>
                  <a:ea typeface="+mj-ea"/>
                </a:rPr>
                <a:t>中间层</a:t>
              </a:r>
              <a:endParaRPr lang="zh-CN" sz="4000" dirty="0">
                <a:solidFill>
                  <a:schemeClr val="bg1"/>
                </a:solidFill>
                <a:latin typeface="+mj-ea"/>
                <a:ea typeface="+mj-ea"/>
              </a:endParaRPr>
            </a:p>
          </p:txBody>
        </p:sp>
        <p:sp>
          <p:nvSpPr>
            <p:cNvPr id="167" name="文本框 166"/>
            <p:cNvSpPr txBox="1"/>
            <p:nvPr/>
          </p:nvSpPr>
          <p:spPr>
            <a:xfrm>
              <a:off x="7869289" y="3063627"/>
              <a:ext cx="3808730" cy="639445"/>
            </a:xfrm>
            <a:prstGeom prst="rect">
              <a:avLst/>
            </a:prstGeom>
            <a:noFill/>
          </p:spPr>
          <p:txBody>
            <a:bodyPr wrap="square" lIns="0" tIns="0" rIns="0" bIns="0" rtlCol="0">
              <a:spAutoFit/>
            </a:bodyPr>
            <a:lstStyle/>
            <a:p>
              <a:pPr>
                <a:lnSpc>
                  <a:spcPct val="130000"/>
                </a:lnSpc>
                <a:spcBef>
                  <a:spcPts val="0"/>
                </a:spcBef>
                <a:spcAft>
                  <a:spcPts val="0"/>
                </a:spcAft>
              </a:pPr>
              <a:r>
                <a:rPr lang="zh-CN" altLang="en-US" sz="1400" dirty="0">
                  <a:solidFill>
                    <a:schemeClr val="bg1"/>
                  </a:solidFill>
                  <a:latin typeface="微软雅黑 Light" panose="020B0502040204020203" pitchFamily="34" charset="-122"/>
                  <a:ea typeface="微软雅黑 Light" panose="020B0502040204020203" pitchFamily="34" charset="-122"/>
                </a:rPr>
                <a:t>构建“</a:t>
              </a:r>
              <a:r>
                <a:rPr lang="zh-CN" altLang="en-US" sz="1600" dirty="0">
                  <a:solidFill>
                    <a:srgbClr val="FFC000"/>
                  </a:solidFill>
                  <a:latin typeface="汉仪力量黑简" panose="00020600040101010101" charset="-122"/>
                  <a:ea typeface="汉仪力量黑简" panose="00020600040101010101" charset="-122"/>
                </a:rPr>
                <a:t>易受骗高危人员库</a:t>
              </a:r>
              <a:r>
                <a:rPr lang="zh-CN" altLang="en-US" sz="1400" dirty="0">
                  <a:solidFill>
                    <a:schemeClr val="bg1"/>
                  </a:solidFill>
                  <a:latin typeface="微软雅黑 Light" panose="020B0502040204020203" pitchFamily="34" charset="-122"/>
                  <a:ea typeface="微软雅黑 Light" panose="020B0502040204020203" pitchFamily="34" charset="-122"/>
                </a:rPr>
                <a:t>”“</a:t>
              </a:r>
              <a:r>
                <a:rPr lang="zh-CN" altLang="en-US" sz="1600" dirty="0">
                  <a:solidFill>
                    <a:srgbClr val="FFC000"/>
                  </a:solidFill>
                  <a:latin typeface="汉仪力量黑简" panose="00020600040101010101" charset="-122"/>
                  <a:ea typeface="汉仪力量黑简" panose="00020600040101010101" charset="-122"/>
                </a:rPr>
                <a:t>预警反制模型库</a:t>
              </a:r>
              <a:r>
                <a:rPr lang="zh-CN" altLang="en-US" sz="1400" dirty="0">
                  <a:solidFill>
                    <a:schemeClr val="bg1"/>
                  </a:solidFill>
                  <a:latin typeface="微软雅黑 Light" panose="020B0502040204020203" pitchFamily="34" charset="-122"/>
                  <a:ea typeface="微软雅黑 Light" panose="020B0502040204020203" pitchFamily="34" charset="-122"/>
                </a:rPr>
                <a:t>”和“</a:t>
              </a:r>
              <a:r>
                <a:rPr lang="zh-CN" altLang="en-US" sz="1600" dirty="0">
                  <a:solidFill>
                    <a:srgbClr val="FFC000"/>
                  </a:solidFill>
                  <a:latin typeface="汉仪力量黑简" panose="00020600040101010101" charset="-122"/>
                  <a:ea typeface="汉仪力量黑简" panose="00020600040101010101" charset="-122"/>
                </a:rPr>
                <a:t>电信网络诈骗黑样本库</a:t>
              </a:r>
              <a:r>
                <a:rPr lang="zh-CN" altLang="en-US" sz="1400" dirty="0">
                  <a:solidFill>
                    <a:schemeClr val="bg1"/>
                  </a:solidFill>
                  <a:latin typeface="微软雅黑 Light" panose="020B0502040204020203" pitchFamily="34" charset="-122"/>
                  <a:ea typeface="微软雅黑 Light" panose="020B0502040204020203" pitchFamily="34" charset="-122"/>
                </a:rPr>
                <a:t>”</a:t>
              </a:r>
              <a:endParaRPr lang="zh-CN" altLang="en-US" sz="1400" dirty="0">
                <a:solidFill>
                  <a:schemeClr val="bg1"/>
                </a:solidFill>
                <a:latin typeface="微软雅黑 Light" panose="020B0502040204020203" pitchFamily="34" charset="-122"/>
                <a:ea typeface="微软雅黑 Light" panose="020B0502040204020203" pitchFamily="34" charset="-122"/>
              </a:endParaRPr>
            </a:p>
          </p:txBody>
        </p:sp>
        <p:cxnSp>
          <p:nvCxnSpPr>
            <p:cNvPr id="170" name="直接连接符 169"/>
            <p:cNvCxnSpPr/>
            <p:nvPr/>
          </p:nvCxnSpPr>
          <p:spPr>
            <a:xfrm>
              <a:off x="7501480" y="3192279"/>
              <a:ext cx="0" cy="473442"/>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3097899" y="1716255"/>
            <a:ext cx="7015480" cy="738505"/>
            <a:chOff x="5792839" y="4688055"/>
            <a:chExt cx="7015480" cy="738505"/>
          </a:xfrm>
        </p:grpSpPr>
        <p:sp>
          <p:nvSpPr>
            <p:cNvPr id="165" name="文本框 164"/>
            <p:cNvSpPr txBox="1"/>
            <p:nvPr/>
          </p:nvSpPr>
          <p:spPr>
            <a:xfrm>
              <a:off x="5792839" y="4699485"/>
              <a:ext cx="1706880" cy="706755"/>
            </a:xfrm>
            <a:prstGeom prst="rect">
              <a:avLst/>
            </a:prstGeom>
            <a:noFill/>
          </p:spPr>
          <p:txBody>
            <a:bodyPr wrap="none" rtlCol="0">
              <a:spAutoFit/>
            </a:bodyPr>
            <a:lstStyle/>
            <a:p>
              <a:pPr algn="ctr"/>
              <a:r>
                <a:rPr lang="zh-CN" sz="4000" dirty="0">
                  <a:solidFill>
                    <a:schemeClr val="bg1"/>
                  </a:solidFill>
                  <a:latin typeface="+mj-ea"/>
                  <a:ea typeface="+mj-ea"/>
                </a:rPr>
                <a:t>应用层</a:t>
              </a:r>
              <a:endParaRPr lang="zh-CN" sz="4000" dirty="0">
                <a:solidFill>
                  <a:schemeClr val="bg1"/>
                </a:solidFill>
                <a:latin typeface="+mj-ea"/>
                <a:ea typeface="+mj-ea"/>
              </a:endParaRPr>
            </a:p>
          </p:txBody>
        </p:sp>
        <p:sp>
          <p:nvSpPr>
            <p:cNvPr id="168" name="文本框 167"/>
            <p:cNvSpPr txBox="1"/>
            <p:nvPr/>
          </p:nvSpPr>
          <p:spPr>
            <a:xfrm>
              <a:off x="7869289" y="4688055"/>
              <a:ext cx="4939030" cy="738505"/>
            </a:xfrm>
            <a:prstGeom prst="rect">
              <a:avLst/>
            </a:prstGeom>
            <a:noFill/>
          </p:spPr>
          <p:txBody>
            <a:bodyPr wrap="square" lIns="0" tIns="0" rIns="0" bIns="0" rtlCol="0">
              <a:spAutoFit/>
            </a:bodyPr>
            <a:lstStyle/>
            <a:p>
              <a:pPr>
                <a:lnSpc>
                  <a:spcPct val="150000"/>
                </a:lnSpc>
              </a:pPr>
              <a:r>
                <a:rPr lang="zh-CN" altLang="en-US" sz="1400" dirty="0">
                  <a:solidFill>
                    <a:schemeClr val="bg1"/>
                  </a:solidFill>
                  <a:latin typeface="微软雅黑 Light" panose="020B0502040204020203" pitchFamily="34" charset="-122"/>
                  <a:ea typeface="微软雅黑 Light" panose="020B0502040204020203" pitchFamily="34" charset="-122"/>
                </a:rPr>
                <a:t>赋能“</a:t>
              </a:r>
              <a:r>
                <a:rPr lang="zh-CN" altLang="en-US" sz="1600" dirty="0">
                  <a:solidFill>
                    <a:srgbClr val="FFC000"/>
                  </a:solidFill>
                  <a:latin typeface="汉仪力量黑简" panose="00020600040101010101" charset="-122"/>
                  <a:ea typeface="汉仪力量黑简" panose="00020600040101010101" charset="-122"/>
                </a:rPr>
                <a:t>防诈热线</a:t>
              </a:r>
              <a:r>
                <a:rPr lang="zh-CN" altLang="en-US" sz="1400" dirty="0">
                  <a:solidFill>
                    <a:schemeClr val="bg1"/>
                  </a:solidFill>
                  <a:latin typeface="微软雅黑 Light" panose="020B0502040204020203" pitchFamily="34" charset="-122"/>
                  <a:ea typeface="微软雅黑 Light" panose="020B0502040204020203" pitchFamily="34" charset="-122"/>
                </a:rPr>
                <a:t>”“</a:t>
              </a:r>
              <a:r>
                <a:rPr lang="zh-CN" altLang="en-US" sz="1600" dirty="0">
                  <a:solidFill>
                    <a:srgbClr val="FFC000"/>
                  </a:solidFill>
                  <a:latin typeface="汉仪力量黑简" panose="00020600040101010101" charset="-122"/>
                  <a:ea typeface="汉仪力量黑简" panose="00020600040101010101" charset="-122"/>
                </a:rPr>
                <a:t>反诈微信服务端</a:t>
              </a:r>
              <a:r>
                <a:rPr lang="zh-CN" altLang="en-US" sz="1400" dirty="0">
                  <a:solidFill>
                    <a:schemeClr val="bg1"/>
                  </a:solidFill>
                  <a:latin typeface="微软雅黑 Light" panose="020B0502040204020203" pitchFamily="34" charset="-122"/>
                  <a:ea typeface="微软雅黑 Light" panose="020B0502040204020203" pitchFamily="34" charset="-122"/>
                </a:rPr>
                <a:t>”、浙政钉</a:t>
              </a:r>
              <a:r>
                <a:rPr lang="zh-CN" altLang="en-US" sz="1600" dirty="0">
                  <a:solidFill>
                    <a:srgbClr val="FFC000"/>
                  </a:solidFill>
                  <a:latin typeface="汉仪力量黑简" panose="00020600040101010101" charset="-122"/>
                  <a:ea typeface="汉仪力量黑简" panose="00020600040101010101" charset="-122"/>
                </a:rPr>
                <a:t>“线上联席办</a:t>
              </a:r>
              <a:r>
                <a:rPr lang="zh-CN" altLang="en-US" sz="1400" dirty="0">
                  <a:solidFill>
                    <a:schemeClr val="bg1"/>
                  </a:solidFill>
                  <a:latin typeface="微软雅黑 Light" panose="020B0502040204020203" pitchFamily="34" charset="-122"/>
                  <a:ea typeface="微软雅黑 Light" panose="020B0502040204020203" pitchFamily="34" charset="-122"/>
                </a:rPr>
                <a:t>”、浙政钉</a:t>
              </a:r>
              <a:r>
                <a:rPr lang="zh-CN" altLang="en-US" sz="1600" dirty="0">
                  <a:solidFill>
                    <a:srgbClr val="FFC000"/>
                  </a:solidFill>
                  <a:latin typeface="汉仪力量黑简" panose="00020600040101010101" charset="-122"/>
                  <a:ea typeface="汉仪力量黑简" panose="00020600040101010101" charset="-122"/>
                </a:rPr>
                <a:t>“宣传防范模块</a:t>
              </a:r>
              <a:r>
                <a:rPr lang="zh-CN" altLang="en-US" sz="1400" dirty="0">
                  <a:solidFill>
                    <a:schemeClr val="bg1"/>
                  </a:solidFill>
                  <a:latin typeface="微软雅黑 Light" panose="020B0502040204020203" pitchFamily="34" charset="-122"/>
                  <a:ea typeface="微软雅黑 Light" panose="020B0502040204020203" pitchFamily="34" charset="-122"/>
                </a:rPr>
                <a:t>”和“</a:t>
              </a:r>
              <a:r>
                <a:rPr lang="zh-CN" altLang="en-US" sz="1600" dirty="0">
                  <a:solidFill>
                    <a:srgbClr val="FFC000"/>
                  </a:solidFill>
                  <a:latin typeface="汉仪力量黑简" panose="00020600040101010101" charset="-122"/>
                  <a:ea typeface="汉仪力量黑简" panose="00020600040101010101" charset="-122"/>
                </a:rPr>
                <a:t>一体化侦查打击模块</a:t>
              </a:r>
              <a:r>
                <a:rPr lang="zh-CN" altLang="en-US" sz="1400" dirty="0">
                  <a:solidFill>
                    <a:schemeClr val="bg1"/>
                  </a:solidFill>
                  <a:latin typeface="微软雅黑 Light" panose="020B0502040204020203" pitchFamily="34" charset="-122"/>
                  <a:ea typeface="微软雅黑 Light" panose="020B0502040204020203" pitchFamily="34" charset="-122"/>
                </a:rPr>
                <a:t>”</a:t>
              </a:r>
              <a:endParaRPr lang="zh-CN" altLang="en-US" sz="1400" dirty="0">
                <a:solidFill>
                  <a:schemeClr val="bg1"/>
                </a:solidFill>
                <a:latin typeface="微软雅黑 Light" panose="020B0502040204020203" pitchFamily="34" charset="-122"/>
                <a:ea typeface="微软雅黑 Light" panose="020B0502040204020203" pitchFamily="34" charset="-122"/>
              </a:endParaRPr>
            </a:p>
          </p:txBody>
        </p:sp>
        <p:cxnSp>
          <p:nvCxnSpPr>
            <p:cNvPr id="171" name="直接连接符 170"/>
            <p:cNvCxnSpPr/>
            <p:nvPr/>
          </p:nvCxnSpPr>
          <p:spPr>
            <a:xfrm>
              <a:off x="7501480" y="4816707"/>
              <a:ext cx="0" cy="473442"/>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75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617079" y="1569816"/>
            <a:ext cx="1808480" cy="583565"/>
            <a:chOff x="5742039" y="1465676"/>
            <a:chExt cx="1808480" cy="583565"/>
          </a:xfrm>
        </p:grpSpPr>
        <p:sp>
          <p:nvSpPr>
            <p:cNvPr id="163" name="文本框 162"/>
            <p:cNvSpPr txBox="1"/>
            <p:nvPr/>
          </p:nvSpPr>
          <p:spPr>
            <a:xfrm>
              <a:off x="5742039" y="1465676"/>
              <a:ext cx="1808480" cy="583565"/>
            </a:xfrm>
            <a:prstGeom prst="rect">
              <a:avLst/>
            </a:prstGeom>
            <a:noFill/>
          </p:spPr>
          <p:txBody>
            <a:bodyPr wrap="none" rtlCol="0">
              <a:spAutoFit/>
            </a:bodyPr>
            <a:p>
              <a:pPr algn="ctr"/>
              <a:r>
                <a:rPr lang="zh-CN" altLang="en-US" sz="3200" dirty="0">
                  <a:solidFill>
                    <a:schemeClr val="accent1"/>
                  </a:solidFill>
                  <a:latin typeface="+mj-ea"/>
                  <a:ea typeface="+mj-ea"/>
                </a:rPr>
                <a:t>湖州公安</a:t>
              </a:r>
              <a:endParaRPr lang="zh-CN" altLang="en-US" sz="3200" dirty="0">
                <a:solidFill>
                  <a:schemeClr val="accent1"/>
                </a:solidFill>
                <a:latin typeface="+mj-ea"/>
                <a:ea typeface="+mj-ea"/>
              </a:endParaRPr>
            </a:p>
          </p:txBody>
        </p:sp>
        <p:cxnSp>
          <p:nvCxnSpPr>
            <p:cNvPr id="169" name="直接连接符 168"/>
            <p:cNvCxnSpPr/>
            <p:nvPr/>
          </p:nvCxnSpPr>
          <p:spPr>
            <a:xfrm>
              <a:off x="7501480" y="1497173"/>
              <a:ext cx="0" cy="473442"/>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31" name="文本框 30"/>
          <p:cNvSpPr txBox="1"/>
          <p:nvPr/>
        </p:nvSpPr>
        <p:spPr>
          <a:xfrm>
            <a:off x="1631315" y="2296160"/>
            <a:ext cx="9292590" cy="2861310"/>
          </a:xfrm>
          <a:prstGeom prst="rect">
            <a:avLst/>
          </a:prstGeom>
          <a:noFill/>
        </p:spPr>
        <p:txBody>
          <a:bodyPr wrap="square" rtlCol="0" anchor="ctr">
            <a:spAutoFit/>
          </a:bodyPr>
          <a:p>
            <a:pPr algn="l">
              <a:lnSpc>
                <a:spcPct val="150000"/>
              </a:lnSpc>
            </a:pPr>
            <a:r>
              <a:rPr lang="zh-CN" altLang="en-US" sz="2000" spc="100" dirty="0">
                <a:solidFill>
                  <a:schemeClr val="bg1"/>
                </a:solidFill>
                <a:latin typeface="微软雅黑" panose="020B0503020204020204" charset="-122"/>
                <a:ea typeface="微软雅黑" panose="020B0503020204020204" charset="-122"/>
                <a:cs typeface="阿里巴巴普惠体 Heavy" panose="00020600040101010101" pitchFamily="18" charset="-122"/>
              </a:rPr>
              <a:t>针对电信网络新型违法犯罪“打、防、管、控、治”工作中的重、难、堵点，力求转变以传统人力为主、各自为战、缺乏合力的低效治理模式，确立了向科技要警力、向数据要警力，协同全社会打赢反诈人民战争的工作目标与总体思路，实现了多维数据的海量汇聚、有限反诈资源的精准投放，以及业务部门之间的深度协同与资源共享，真正构建起“</a:t>
            </a:r>
            <a:r>
              <a:rPr lang="zh-CN" altLang="en-US" sz="2000" dirty="0">
                <a:solidFill>
                  <a:srgbClr val="FFC000"/>
                </a:solidFill>
                <a:latin typeface="汉仪力量黑简" panose="00020600040101010101" charset="-122"/>
                <a:ea typeface="汉仪力量黑简" panose="00020600040101010101" charset="-122"/>
              </a:rPr>
              <a:t>公安主导</a:t>
            </a:r>
            <a:r>
              <a:rPr lang="zh-CN" altLang="en-US" sz="2000" spc="100" dirty="0">
                <a:solidFill>
                  <a:schemeClr val="bg1"/>
                </a:solidFill>
                <a:latin typeface="微软雅黑" panose="020B0503020204020204" charset="-122"/>
                <a:ea typeface="微软雅黑" panose="020B0503020204020204" charset="-122"/>
                <a:cs typeface="阿里巴巴普惠体 Heavy" panose="00020600040101010101" pitchFamily="18" charset="-122"/>
              </a:rPr>
              <a:t>、</a:t>
            </a:r>
            <a:r>
              <a:rPr lang="zh-CN" altLang="en-US" sz="2000" dirty="0">
                <a:solidFill>
                  <a:srgbClr val="FFC000"/>
                </a:solidFill>
                <a:latin typeface="汉仪力量黑简" panose="00020600040101010101" charset="-122"/>
                <a:ea typeface="汉仪力量黑简" panose="00020600040101010101" charset="-122"/>
              </a:rPr>
              <a:t>社会协同</a:t>
            </a:r>
            <a:r>
              <a:rPr lang="zh-CN" altLang="en-US" sz="2000" spc="100" dirty="0">
                <a:solidFill>
                  <a:schemeClr val="bg1"/>
                </a:solidFill>
                <a:latin typeface="微软雅黑" panose="020B0503020204020204" charset="-122"/>
                <a:ea typeface="微软雅黑" panose="020B0503020204020204" charset="-122"/>
                <a:cs typeface="阿里巴巴普惠体 Heavy" panose="00020600040101010101" pitchFamily="18" charset="-122"/>
              </a:rPr>
              <a:t>、</a:t>
            </a:r>
            <a:r>
              <a:rPr lang="zh-CN" altLang="en-US" sz="2000" dirty="0">
                <a:solidFill>
                  <a:srgbClr val="FFC000"/>
                </a:solidFill>
                <a:latin typeface="汉仪力量黑简" panose="00020600040101010101" charset="-122"/>
                <a:ea typeface="汉仪力量黑简" panose="00020600040101010101" charset="-122"/>
              </a:rPr>
              <a:t>全民参与</a:t>
            </a:r>
            <a:r>
              <a:rPr lang="zh-CN" altLang="en-US" sz="2000" spc="100" dirty="0">
                <a:solidFill>
                  <a:schemeClr val="bg1"/>
                </a:solidFill>
                <a:latin typeface="微软雅黑" panose="020B0503020204020204" charset="-122"/>
                <a:ea typeface="微软雅黑" panose="020B0503020204020204" charset="-122"/>
                <a:cs typeface="阿里巴巴普惠体 Heavy" panose="00020600040101010101" pitchFamily="18" charset="-122"/>
              </a:rPr>
              <a:t>”的全社会反诈新格局。</a:t>
            </a:r>
            <a:endParaRPr lang="zh-CN" altLang="en-US" sz="2000" spc="100" dirty="0">
              <a:solidFill>
                <a:schemeClr val="bg1"/>
              </a:solidFill>
              <a:latin typeface="微软雅黑" panose="020B0503020204020204" charset="-122"/>
              <a:ea typeface="微软雅黑" panose="020B0503020204020204" charset="-122"/>
              <a:cs typeface="阿里巴巴普惠体 Heavy" panose="00020600040101010101" pitchFamily="18"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725295" y="580390"/>
            <a:ext cx="10900410" cy="2570480"/>
          </a:xfrm>
        </p:spPr>
        <p:txBody>
          <a:bodyPr/>
          <a:lstStyle/>
          <a:p>
            <a:pPr algn="l"/>
            <a:r>
              <a:rPr lang="en-US" altLang="zh-CN" sz="4400" dirty="0">
                <a:solidFill>
                  <a:srgbClr val="FFC000"/>
                </a:solidFill>
              </a:rPr>
              <a:t>     </a:t>
            </a:r>
            <a:r>
              <a:rPr lang="zh-CN" altLang="zh-CN" sz="3200" dirty="0">
                <a:solidFill>
                  <a:schemeClr val="bg2"/>
                </a:solidFill>
              </a:rPr>
              <a:t>以警察公共关系建设赋能反诈工作</a:t>
            </a:r>
            <a:endParaRPr lang="zh-CN" altLang="zh-CN" sz="3200" dirty="0">
              <a:solidFill>
                <a:schemeClr val="bg2"/>
              </a:solidFill>
            </a:endParaRPr>
          </a:p>
        </p:txBody>
      </p:sp>
      <p:sp>
        <p:nvSpPr>
          <p:cNvPr id="3" name="副标题 2"/>
          <p:cNvSpPr>
            <a:spLocks noGrp="1"/>
          </p:cNvSpPr>
          <p:nvPr>
            <p:ph type="subTitle" idx="1"/>
            <p:custDataLst>
              <p:tags r:id="rId2"/>
            </p:custDataLst>
          </p:nvPr>
        </p:nvSpPr>
        <p:spPr>
          <a:xfrm>
            <a:off x="3129280" y="3282315"/>
            <a:ext cx="9070340" cy="1472565"/>
          </a:xfrm>
        </p:spPr>
        <p:txBody>
          <a:bodyPr/>
          <a:lstStyle/>
          <a:p>
            <a:pPr algn="l">
              <a:lnSpc>
                <a:spcPct val="70000"/>
              </a:lnSpc>
              <a:spcBef>
                <a:spcPts val="0"/>
              </a:spcBef>
              <a:spcAft>
                <a:spcPts val="1000"/>
              </a:spcAft>
            </a:pPr>
            <a:r>
              <a:rPr sz="2000" dirty="0">
                <a:solidFill>
                  <a:schemeClr val="bg2"/>
                </a:solidFill>
              </a:rPr>
              <a:t>——广东打击治理电信网络诈骗犯罪路径探究</a:t>
            </a:r>
            <a:endParaRPr sz="2000" dirty="0">
              <a:solidFill>
                <a:schemeClr val="bg2"/>
              </a:solidFill>
            </a:endParaRPr>
          </a:p>
        </p:txBody>
      </p:sp>
      <p:sp>
        <p:nvSpPr>
          <p:cNvPr id="4" name="文本框 3"/>
          <p:cNvSpPr txBox="1"/>
          <p:nvPr/>
        </p:nvSpPr>
        <p:spPr>
          <a:xfrm>
            <a:off x="4298950" y="4754880"/>
            <a:ext cx="6096000" cy="337185"/>
          </a:xfrm>
          <a:prstGeom prst="rect">
            <a:avLst/>
          </a:prstGeom>
          <a:noFill/>
        </p:spPr>
        <p:txBody>
          <a:bodyPr wrap="square" rtlCol="0" anchor="t">
            <a:spAutoFit/>
          </a:bodyPr>
          <a:p>
            <a:r>
              <a:rPr sz="1600" spc="200" dirty="0">
                <a:solidFill>
                  <a:schemeClr val="bg2"/>
                </a:solidFill>
                <a:uFillTx/>
                <a:latin typeface="Arial" panose="020B0604020202020204" pitchFamily="34" charset="0"/>
                <a:ea typeface="微软雅黑" panose="020B0503020204020204" charset="-122"/>
              </a:rPr>
              <a:t>广东省公安厅新闻中心联合课题组</a:t>
            </a:r>
            <a:endParaRPr lang="zh-CN" altLang="en-US" sz="1600" spc="200" dirty="0">
              <a:solidFill>
                <a:schemeClr val="bg2"/>
              </a:solidFill>
              <a:uFillTx/>
              <a:latin typeface="Arial" panose="020B0604020202020204" pitchFamily="34" charset="0"/>
              <a:ea typeface="微软雅黑" panose="020B0503020204020204" charset="-122"/>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659732" y="1977722"/>
            <a:ext cx="8872537" cy="1754326"/>
          </a:xfrm>
          <a:prstGeom prst="rect">
            <a:avLst/>
          </a:prstGeom>
        </p:spPr>
        <p:txBody>
          <a:bodyPr vert="horz" lIns="90000" tIns="46800" rIns="90000" bIns="46800" rtlCol="0" anchor="b" anchorCtr="0">
            <a:normAutofit/>
          </a:bodyPr>
          <a:lstStyle>
            <a:lvl1pPr fontAlgn="auto">
              <a:lnSpc>
                <a:spcPct val="100000"/>
              </a:lnSpc>
              <a:spcBef>
                <a:spcPct val="0"/>
              </a:spcBef>
              <a:buNone/>
              <a:defRPr sz="5400" b="1" u="none" strike="noStrike" cap="none" spc="300" normalizeH="0" baseline="0">
                <a:gradFill>
                  <a:gsLst>
                    <a:gs pos="0">
                      <a:srgbClr val="FFFFFF"/>
                    </a:gs>
                    <a:gs pos="71000">
                      <a:schemeClr val="bg1"/>
                    </a:gs>
                    <a:gs pos="100000">
                      <a:schemeClr val="bg1">
                        <a:lumMod val="65000"/>
                      </a:schemeClr>
                    </a:gs>
                    <a:gs pos="37000">
                      <a:schemeClr val="bg1">
                        <a:lumMod val="75000"/>
                      </a:schemeClr>
                    </a:gs>
                  </a:gsLst>
                  <a:lin ang="10800000" scaled="0"/>
                </a:gradFill>
                <a:effectLst>
                  <a:outerShdw blurRad="241300" dist="304800" dir="2700000" sx="79000" sy="79000" algn="tl" rotWithShape="0">
                    <a:prstClr val="black">
                      <a:alpha val="40000"/>
                    </a:prstClr>
                  </a:outerShdw>
                </a:effectLst>
                <a:uFillTx/>
                <a:latin typeface="Arial" panose="020B0604020202020204" pitchFamily="34" charset="0"/>
                <a:ea typeface="微软雅黑" panose="020B0503020204020204" charset="-122"/>
                <a:cs typeface="+mj-cs"/>
              </a:defRPr>
            </a:lvl1pPr>
          </a:lstStyle>
          <a:p>
            <a:pPr algn="ctr"/>
            <a:r>
              <a:rPr lang="zh-CN" altLang="en-US" sz="3000" dirty="0"/>
              <a:t>全警反诈 全民反诈</a:t>
            </a:r>
            <a:endParaRPr lang="zh-CN" altLang="en-US" sz="3000" dirty="0"/>
          </a:p>
        </p:txBody>
      </p:sp>
      <p:sp>
        <p:nvSpPr>
          <p:cNvPr id="3" name="文本框 2"/>
          <p:cNvSpPr txBox="1"/>
          <p:nvPr/>
        </p:nvSpPr>
        <p:spPr>
          <a:xfrm>
            <a:off x="5436577" y="1823834"/>
            <a:ext cx="1318847" cy="307340"/>
          </a:xfrm>
          <a:prstGeom prst="rect">
            <a:avLst/>
          </a:prstGeom>
          <a:noFill/>
        </p:spPr>
        <p:txBody>
          <a:bodyPr wrap="square" lIns="0" tIns="0" rIns="0" bIns="0">
            <a:spAutoFit/>
          </a:bodyPr>
          <a:lstStyle/>
          <a:p>
            <a:pPr lvl="0" algn="dist" defTabSz="910590">
              <a:defRPr/>
            </a:pPr>
            <a:r>
              <a:rPr lang="zh-CN" altLang="en-US" sz="2000" b="1" spc="300" dirty="0">
                <a:ln w="19050">
                  <a:noFill/>
                </a:ln>
                <a:solidFill>
                  <a:schemeClr val="bg1"/>
                </a:solidFill>
                <a:effectLst>
                  <a:outerShdw blurRad="50800" dist="38100" dir="2700000" algn="tl" rotWithShape="0">
                    <a:prstClr val="black">
                      <a:alpha val="40000"/>
                    </a:prstClr>
                  </a:outerShdw>
                </a:effectLst>
                <a:latin typeface="+mn-ea"/>
              </a:rPr>
              <a:t>关键词</a:t>
            </a:r>
            <a:endParaRPr lang="zh-CN" altLang="en-US" sz="2000" b="1" spc="300" dirty="0">
              <a:ln w="19050">
                <a:noFill/>
              </a:ln>
              <a:solidFill>
                <a:schemeClr val="bg1"/>
              </a:solidFill>
              <a:effectLst>
                <a:outerShdw blurRad="50800" dist="38100" dir="2700000" algn="tl" rotWithShape="0">
                  <a:prstClr val="black">
                    <a:alpha val="40000"/>
                  </a:prstClr>
                </a:outerShdw>
              </a:effectLst>
              <a:latin typeface="+mn-ea"/>
            </a:endParaRPr>
          </a:p>
        </p:txBody>
      </p:sp>
      <p:cxnSp>
        <p:nvCxnSpPr>
          <p:cNvPr id="4" name="直接连接符 3"/>
          <p:cNvCxnSpPr/>
          <p:nvPr/>
        </p:nvCxnSpPr>
        <p:spPr>
          <a:xfrm>
            <a:off x="5405187" y="2340468"/>
            <a:ext cx="1381626" cy="0"/>
          </a:xfrm>
          <a:prstGeom prst="line">
            <a:avLst/>
          </a:prstGeom>
          <a:ln w="31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5450256" y="2151292"/>
            <a:ext cx="1280059" cy="122555"/>
          </a:xfrm>
          <a:prstGeom prst="rect">
            <a:avLst/>
          </a:prstGeom>
          <a:noFill/>
        </p:spPr>
        <p:txBody>
          <a:bodyPr wrap="square" lIns="0" tIns="0" rIns="0" bIns="0">
            <a:spAutoFit/>
          </a:bodyPr>
          <a:lstStyle/>
          <a:p>
            <a:pPr lvl="0" algn="dist" defTabSz="910590">
              <a:defRPr/>
            </a:pPr>
            <a:r>
              <a:rPr lang="en-US" altLang="zh-CN" sz="800" spc="100" dirty="0">
                <a:ln w="19050">
                  <a:noFill/>
                </a:ln>
                <a:solidFill>
                  <a:schemeClr val="bg1"/>
                </a:solidFill>
                <a:latin typeface="PingFang SC Thin" panose="020B0200000000000000" pitchFamily="34" charset="-122"/>
                <a:ea typeface="PingFang SC Thin" panose="020B0200000000000000" pitchFamily="34" charset="-122"/>
              </a:rPr>
              <a:t>Keywords</a:t>
            </a:r>
            <a:endParaRPr lang="en-US" altLang="zh-CN" sz="800" spc="100" dirty="0">
              <a:ln w="19050">
                <a:noFill/>
              </a:ln>
              <a:solidFill>
                <a:schemeClr val="bg1"/>
              </a:solidFill>
              <a:latin typeface="PingFang SC Thin" panose="020B0200000000000000" pitchFamily="34" charset="-122"/>
              <a:ea typeface="PingFang SC Thin" panose="020B0200000000000000" pitchFamily="34"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659732" y="1977722"/>
            <a:ext cx="8872537" cy="1754326"/>
          </a:xfrm>
          <a:prstGeom prst="rect">
            <a:avLst/>
          </a:prstGeom>
        </p:spPr>
        <p:txBody>
          <a:bodyPr vert="horz" lIns="90000" tIns="46800" rIns="90000" bIns="46800" rtlCol="0" anchor="b" anchorCtr="0">
            <a:normAutofit/>
          </a:bodyPr>
          <a:lstStyle>
            <a:lvl1pPr fontAlgn="auto">
              <a:lnSpc>
                <a:spcPct val="100000"/>
              </a:lnSpc>
              <a:spcBef>
                <a:spcPct val="0"/>
              </a:spcBef>
              <a:buNone/>
              <a:defRPr sz="5400" b="1" u="none" strike="noStrike" cap="none" spc="300" normalizeH="0" baseline="0">
                <a:gradFill>
                  <a:gsLst>
                    <a:gs pos="0">
                      <a:srgbClr val="FFFFFF"/>
                    </a:gs>
                    <a:gs pos="71000">
                      <a:schemeClr val="bg1"/>
                    </a:gs>
                    <a:gs pos="100000">
                      <a:schemeClr val="bg1">
                        <a:lumMod val="65000"/>
                      </a:schemeClr>
                    </a:gs>
                    <a:gs pos="37000">
                      <a:schemeClr val="bg1">
                        <a:lumMod val="75000"/>
                      </a:schemeClr>
                    </a:gs>
                  </a:gsLst>
                  <a:lin ang="10800000" scaled="0"/>
                </a:gradFill>
                <a:effectLst>
                  <a:outerShdw blurRad="241300" dist="304800" dir="2700000" sx="79000" sy="79000" algn="tl" rotWithShape="0">
                    <a:prstClr val="black">
                      <a:alpha val="40000"/>
                    </a:prstClr>
                  </a:outerShdw>
                </a:effectLst>
                <a:uFillTx/>
                <a:latin typeface="Arial" panose="020B0604020202020204" pitchFamily="34" charset="0"/>
                <a:ea typeface="微软雅黑" panose="020B0503020204020204" charset="-122"/>
                <a:cs typeface="+mj-cs"/>
              </a:defRPr>
            </a:lvl1pPr>
          </a:lstStyle>
          <a:p>
            <a:pPr algn="ctr"/>
            <a:r>
              <a:rPr lang="zh-CN" altLang="en-US" sz="3000" dirty="0"/>
              <a:t>科技赋能 提质增效</a:t>
            </a:r>
            <a:endParaRPr lang="en-US" altLang="zh-CN" sz="3000" dirty="0"/>
          </a:p>
        </p:txBody>
      </p:sp>
      <p:sp>
        <p:nvSpPr>
          <p:cNvPr id="3" name="文本框 2"/>
          <p:cNvSpPr txBox="1"/>
          <p:nvPr/>
        </p:nvSpPr>
        <p:spPr>
          <a:xfrm>
            <a:off x="5436577" y="1823834"/>
            <a:ext cx="1318847" cy="307340"/>
          </a:xfrm>
          <a:prstGeom prst="rect">
            <a:avLst/>
          </a:prstGeom>
          <a:noFill/>
        </p:spPr>
        <p:txBody>
          <a:bodyPr wrap="square" lIns="0" tIns="0" rIns="0" bIns="0">
            <a:spAutoFit/>
          </a:bodyPr>
          <a:lstStyle/>
          <a:p>
            <a:pPr lvl="0" algn="dist" defTabSz="910590">
              <a:defRPr/>
            </a:pPr>
            <a:r>
              <a:rPr lang="zh-CN" altLang="en-US" sz="2000" b="1" spc="300" dirty="0">
                <a:ln w="19050">
                  <a:noFill/>
                </a:ln>
                <a:solidFill>
                  <a:schemeClr val="bg1"/>
                </a:solidFill>
                <a:effectLst>
                  <a:outerShdw blurRad="50800" dist="38100" dir="2700000" algn="tl" rotWithShape="0">
                    <a:prstClr val="black">
                      <a:alpha val="40000"/>
                    </a:prstClr>
                  </a:outerShdw>
                </a:effectLst>
                <a:latin typeface="+mn-ea"/>
              </a:rPr>
              <a:t>关键词</a:t>
            </a:r>
            <a:endParaRPr lang="zh-CN" altLang="en-US" sz="2000" b="1" spc="300" dirty="0">
              <a:ln w="19050">
                <a:noFill/>
              </a:ln>
              <a:solidFill>
                <a:schemeClr val="bg1"/>
              </a:solidFill>
              <a:effectLst>
                <a:outerShdw blurRad="50800" dist="38100" dir="2700000" algn="tl" rotWithShape="0">
                  <a:prstClr val="black">
                    <a:alpha val="40000"/>
                  </a:prstClr>
                </a:outerShdw>
              </a:effectLst>
              <a:latin typeface="+mn-ea"/>
            </a:endParaRPr>
          </a:p>
        </p:txBody>
      </p:sp>
      <p:cxnSp>
        <p:nvCxnSpPr>
          <p:cNvPr id="4" name="直接连接符 3"/>
          <p:cNvCxnSpPr/>
          <p:nvPr/>
        </p:nvCxnSpPr>
        <p:spPr>
          <a:xfrm>
            <a:off x="5405187" y="2340468"/>
            <a:ext cx="1381626" cy="0"/>
          </a:xfrm>
          <a:prstGeom prst="line">
            <a:avLst/>
          </a:prstGeom>
          <a:ln w="31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5450256" y="2151292"/>
            <a:ext cx="1280059" cy="122555"/>
          </a:xfrm>
          <a:prstGeom prst="rect">
            <a:avLst/>
          </a:prstGeom>
          <a:noFill/>
        </p:spPr>
        <p:txBody>
          <a:bodyPr wrap="square" lIns="0" tIns="0" rIns="0" bIns="0">
            <a:spAutoFit/>
          </a:bodyPr>
          <a:lstStyle/>
          <a:p>
            <a:pPr lvl="0" algn="dist" defTabSz="910590">
              <a:defRPr/>
            </a:pPr>
            <a:r>
              <a:rPr lang="en-US" altLang="zh-CN" sz="800" spc="100" dirty="0">
                <a:ln w="19050">
                  <a:noFill/>
                </a:ln>
                <a:solidFill>
                  <a:schemeClr val="bg1"/>
                </a:solidFill>
                <a:latin typeface="PingFang SC Thin" panose="020B0200000000000000" pitchFamily="34" charset="-122"/>
                <a:ea typeface="PingFang SC Thin" panose="020B0200000000000000" pitchFamily="34" charset="-122"/>
              </a:rPr>
              <a:t>Keywords</a:t>
            </a:r>
            <a:endParaRPr lang="en-US" altLang="zh-CN" sz="800" spc="100" dirty="0">
              <a:ln w="19050">
                <a:noFill/>
              </a:ln>
              <a:solidFill>
                <a:schemeClr val="bg1"/>
              </a:solidFill>
              <a:latin typeface="PingFang SC Thin" panose="020B0200000000000000" pitchFamily="34" charset="-122"/>
              <a:ea typeface="PingFang SC Thin" panose="020B0200000000000000" pitchFamily="34"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928337" y="1900252"/>
            <a:ext cx="8872537" cy="1754326"/>
          </a:xfrm>
          <a:prstGeom prst="rect">
            <a:avLst/>
          </a:prstGeom>
        </p:spPr>
        <p:txBody>
          <a:bodyPr vert="horz" lIns="90000" tIns="46800" rIns="90000" bIns="46800" rtlCol="0" anchor="b" anchorCtr="0"/>
          <a:lstStyle>
            <a:lvl1pPr fontAlgn="auto">
              <a:lnSpc>
                <a:spcPct val="100000"/>
              </a:lnSpc>
              <a:spcBef>
                <a:spcPct val="0"/>
              </a:spcBef>
              <a:buNone/>
              <a:defRPr sz="5400" b="1" u="none" strike="noStrike" cap="none" spc="300" normalizeH="0" baseline="0">
                <a:gradFill>
                  <a:gsLst>
                    <a:gs pos="0">
                      <a:srgbClr val="FFFFFF"/>
                    </a:gs>
                    <a:gs pos="71000">
                      <a:schemeClr val="bg1"/>
                    </a:gs>
                    <a:gs pos="100000">
                      <a:schemeClr val="bg1">
                        <a:lumMod val="65000"/>
                      </a:schemeClr>
                    </a:gs>
                    <a:gs pos="37000">
                      <a:schemeClr val="bg1">
                        <a:lumMod val="75000"/>
                      </a:schemeClr>
                    </a:gs>
                  </a:gsLst>
                  <a:lin ang="10800000" scaled="0"/>
                </a:gradFill>
                <a:effectLst>
                  <a:outerShdw blurRad="241300" dist="304800" dir="2700000" sx="79000" sy="79000" algn="tl" rotWithShape="0">
                    <a:prstClr val="black">
                      <a:alpha val="40000"/>
                    </a:prstClr>
                  </a:outerShdw>
                </a:effectLst>
                <a:uFillTx/>
                <a:latin typeface="Arial" panose="020B0604020202020204" pitchFamily="34" charset="0"/>
                <a:ea typeface="微软雅黑" panose="020B0503020204020204" charset="-122"/>
                <a:cs typeface="+mj-cs"/>
              </a:defRPr>
            </a:lvl1pPr>
          </a:lstStyle>
          <a:p>
            <a:pPr algn="l">
              <a:lnSpc>
                <a:spcPct val="150000"/>
              </a:lnSpc>
            </a:pPr>
            <a:r>
              <a:rPr lang="en-US" altLang="zh-CN" sz="2000" dirty="0"/>
              <a:t>    </a:t>
            </a:r>
            <a:r>
              <a:rPr lang="zh-CN" altLang="en-US" sz="2000" dirty="0"/>
              <a:t>“要遏制电信网络诈骗犯罪多发高发态势，就必须始终紧紧依靠人民，推动形成一场反诈的人民战争。”</a:t>
            </a:r>
            <a:endParaRPr lang="zh-CN" altLang="en-US" sz="2000" dirty="0"/>
          </a:p>
        </p:txBody>
      </p:sp>
      <p:sp>
        <p:nvSpPr>
          <p:cNvPr id="3" name="文本框 2"/>
          <p:cNvSpPr txBox="1"/>
          <p:nvPr/>
        </p:nvSpPr>
        <p:spPr>
          <a:xfrm>
            <a:off x="5436577" y="1823834"/>
            <a:ext cx="1318847" cy="307340"/>
          </a:xfrm>
          <a:prstGeom prst="rect">
            <a:avLst/>
          </a:prstGeom>
          <a:noFill/>
        </p:spPr>
        <p:txBody>
          <a:bodyPr wrap="square" lIns="0" tIns="0" rIns="0" bIns="0">
            <a:spAutoFit/>
          </a:bodyPr>
          <a:lstStyle/>
          <a:p>
            <a:pPr lvl="0" algn="dist" defTabSz="910590">
              <a:defRPr/>
            </a:pPr>
            <a:r>
              <a:rPr lang="zh-CN" altLang="en-US" sz="2000" b="1" spc="300" dirty="0">
                <a:ln w="19050">
                  <a:noFill/>
                </a:ln>
                <a:solidFill>
                  <a:schemeClr val="bg1"/>
                </a:solidFill>
                <a:effectLst>
                  <a:outerShdw blurRad="50800" dist="38100" dir="2700000" algn="tl" rotWithShape="0">
                    <a:prstClr val="black">
                      <a:alpha val="40000"/>
                    </a:prstClr>
                  </a:outerShdw>
                </a:effectLst>
                <a:latin typeface="+mn-ea"/>
              </a:rPr>
              <a:t>开宗明义</a:t>
            </a:r>
            <a:endParaRPr lang="zh-CN" altLang="en-US" sz="2000" b="1" spc="300" dirty="0">
              <a:ln w="19050">
                <a:noFill/>
              </a:ln>
              <a:solidFill>
                <a:schemeClr val="bg1"/>
              </a:solidFill>
              <a:effectLst>
                <a:outerShdw blurRad="50800" dist="38100" dir="2700000" algn="tl" rotWithShape="0">
                  <a:prstClr val="black">
                    <a:alpha val="40000"/>
                  </a:prstClr>
                </a:outerShdw>
              </a:effectLst>
              <a:latin typeface="+mn-ea"/>
            </a:endParaRPr>
          </a:p>
        </p:txBody>
      </p:sp>
      <p:cxnSp>
        <p:nvCxnSpPr>
          <p:cNvPr id="4" name="直接连接符 3"/>
          <p:cNvCxnSpPr/>
          <p:nvPr/>
        </p:nvCxnSpPr>
        <p:spPr>
          <a:xfrm>
            <a:off x="5405187" y="2340468"/>
            <a:ext cx="1381626" cy="0"/>
          </a:xfrm>
          <a:prstGeom prst="line">
            <a:avLst/>
          </a:prstGeom>
          <a:ln w="31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5450256" y="2151292"/>
            <a:ext cx="1280059" cy="122555"/>
          </a:xfrm>
          <a:prstGeom prst="rect">
            <a:avLst/>
          </a:prstGeom>
          <a:noFill/>
        </p:spPr>
        <p:txBody>
          <a:bodyPr wrap="square" lIns="0" tIns="0" rIns="0" bIns="0">
            <a:spAutoFit/>
          </a:bodyPr>
          <a:lstStyle/>
          <a:p>
            <a:pPr lvl="0" algn="dist" defTabSz="910590">
              <a:defRPr/>
            </a:pPr>
            <a:r>
              <a:rPr lang="en-US" altLang="zh-CN" sz="800" spc="100" dirty="0">
                <a:ln w="19050">
                  <a:noFill/>
                </a:ln>
                <a:solidFill>
                  <a:schemeClr val="bg1"/>
                </a:solidFill>
                <a:latin typeface="PingFang SC Thin" panose="020B0200000000000000" pitchFamily="34" charset="-122"/>
                <a:ea typeface="PingFang SC Thin" panose="020B0200000000000000" pitchFamily="34" charset="-122"/>
              </a:rPr>
              <a:t>Opening</a:t>
            </a:r>
            <a:endParaRPr lang="en-US" altLang="zh-CN" sz="800" spc="100" dirty="0">
              <a:ln w="19050">
                <a:noFill/>
              </a:ln>
              <a:solidFill>
                <a:schemeClr val="bg1"/>
              </a:solidFill>
              <a:latin typeface="PingFang SC Thin" panose="020B0200000000000000" pitchFamily="34" charset="-122"/>
              <a:ea typeface="PingFang SC Thin" panose="020B0200000000000000" pitchFamily="34"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576070" y="2500630"/>
            <a:ext cx="9101455" cy="1754505"/>
          </a:xfrm>
          <a:prstGeom prst="rect">
            <a:avLst/>
          </a:prstGeom>
        </p:spPr>
        <p:txBody>
          <a:bodyPr vert="horz" lIns="90000" tIns="46800" rIns="90000" bIns="46800" rtlCol="0" anchor="b" anchorCtr="0"/>
          <a:lstStyle>
            <a:lvl1pPr fontAlgn="auto">
              <a:lnSpc>
                <a:spcPct val="100000"/>
              </a:lnSpc>
              <a:spcBef>
                <a:spcPct val="0"/>
              </a:spcBef>
              <a:buNone/>
              <a:defRPr sz="5400" b="1" u="none" strike="noStrike" cap="none" spc="300" normalizeH="0" baseline="0">
                <a:gradFill>
                  <a:gsLst>
                    <a:gs pos="0">
                      <a:srgbClr val="FFFFFF"/>
                    </a:gs>
                    <a:gs pos="71000">
                      <a:schemeClr val="bg1"/>
                    </a:gs>
                    <a:gs pos="100000">
                      <a:schemeClr val="bg1">
                        <a:lumMod val="65000"/>
                      </a:schemeClr>
                    </a:gs>
                    <a:gs pos="37000">
                      <a:schemeClr val="bg1">
                        <a:lumMod val="75000"/>
                      </a:schemeClr>
                    </a:gs>
                  </a:gsLst>
                  <a:lin ang="10800000" scaled="0"/>
                </a:gradFill>
                <a:effectLst>
                  <a:outerShdw blurRad="241300" dist="304800" dir="2700000" sx="79000" sy="79000" algn="tl" rotWithShape="0">
                    <a:prstClr val="black">
                      <a:alpha val="40000"/>
                    </a:prstClr>
                  </a:outerShdw>
                </a:effectLst>
                <a:uFillTx/>
                <a:latin typeface="Arial" panose="020B0604020202020204" pitchFamily="34" charset="0"/>
                <a:ea typeface="微软雅黑" panose="020B0503020204020204" charset="-122"/>
                <a:cs typeface="+mj-cs"/>
              </a:defRPr>
            </a:lvl1pPr>
          </a:lstStyle>
          <a:p>
            <a:pPr algn="l">
              <a:lnSpc>
                <a:spcPct val="150000"/>
              </a:lnSpc>
            </a:pPr>
            <a:r>
              <a:rPr lang="zh-CN" altLang="en-US" sz="2000" dirty="0"/>
              <a:t>以此为逻辑基点，课题组从“</a:t>
            </a:r>
            <a:r>
              <a:rPr lang="zh-CN" altLang="en-US" sz="2400" b="0" spc="0" dirty="0">
                <a:solidFill>
                  <a:srgbClr val="FFC000"/>
                </a:solidFill>
                <a:latin typeface="汉仪力量黑简" panose="00020600040101010101" charset="-122"/>
                <a:ea typeface="汉仪力量黑简" panose="00020600040101010101" charset="-122"/>
                <a:cs typeface="+mn-cs"/>
              </a:rPr>
              <a:t>警察公共关系建设</a:t>
            </a:r>
            <a:r>
              <a:rPr lang="zh-CN" altLang="en-US" sz="2000" dirty="0"/>
              <a:t>”的视角，提出电诈类新型犯罪的治理思路与工作范式；并深入分析了“</a:t>
            </a:r>
            <a:r>
              <a:rPr lang="zh-CN" altLang="en-US" sz="2400" b="0" spc="0" dirty="0">
                <a:solidFill>
                  <a:srgbClr val="FFC000"/>
                </a:solidFill>
                <a:latin typeface="汉仪力量黑简" panose="00020600040101010101" charset="-122"/>
                <a:ea typeface="汉仪力量黑简" panose="00020600040101010101" charset="-122"/>
                <a:cs typeface="+mn-cs"/>
              </a:rPr>
              <a:t>对内</a:t>
            </a:r>
            <a:r>
              <a:rPr lang="zh-CN" altLang="en-US" sz="2000" dirty="0"/>
              <a:t>”“</a:t>
            </a:r>
            <a:r>
              <a:rPr lang="zh-CN" altLang="en-US" sz="2400" b="0" spc="0" dirty="0">
                <a:solidFill>
                  <a:srgbClr val="FFC000"/>
                </a:solidFill>
                <a:latin typeface="汉仪力量黑简" panose="00020600040101010101" charset="-122"/>
                <a:ea typeface="汉仪力量黑简" panose="00020600040101010101" charset="-122"/>
                <a:cs typeface="+mn-cs"/>
              </a:rPr>
              <a:t>对外</a:t>
            </a:r>
            <a:r>
              <a:rPr lang="zh-CN" altLang="en-US" sz="2000" dirty="0"/>
              <a:t>”两种警察公共关系的逻辑辩证关系。</a:t>
            </a:r>
            <a:endParaRPr lang="zh-CN" altLang="en-US" sz="2000" dirty="0"/>
          </a:p>
        </p:txBody>
      </p:sp>
      <p:sp>
        <p:nvSpPr>
          <p:cNvPr id="3" name="文本框 2"/>
          <p:cNvSpPr txBox="1"/>
          <p:nvPr/>
        </p:nvSpPr>
        <p:spPr>
          <a:xfrm>
            <a:off x="5084152" y="1823834"/>
            <a:ext cx="1318847" cy="307340"/>
          </a:xfrm>
          <a:prstGeom prst="rect">
            <a:avLst/>
          </a:prstGeom>
          <a:noFill/>
        </p:spPr>
        <p:txBody>
          <a:bodyPr wrap="square" lIns="0" tIns="0" rIns="0" bIns="0">
            <a:spAutoFit/>
          </a:bodyPr>
          <a:lstStyle/>
          <a:p>
            <a:pPr lvl="0" algn="dist" defTabSz="910590">
              <a:defRPr/>
            </a:pPr>
            <a:r>
              <a:rPr lang="zh-CN" altLang="en-US" sz="2000" b="1" spc="300" dirty="0">
                <a:ln w="19050">
                  <a:noFill/>
                </a:ln>
                <a:solidFill>
                  <a:schemeClr val="bg1"/>
                </a:solidFill>
                <a:effectLst>
                  <a:outerShdw blurRad="50800" dist="38100" dir="2700000" algn="tl" rotWithShape="0">
                    <a:prstClr val="black">
                      <a:alpha val="40000"/>
                    </a:prstClr>
                  </a:outerShdw>
                </a:effectLst>
                <a:latin typeface="+mn-ea"/>
              </a:rPr>
              <a:t>开宗明义</a:t>
            </a:r>
            <a:endParaRPr lang="zh-CN" altLang="en-US" sz="2000" b="1" spc="300" dirty="0">
              <a:ln w="19050">
                <a:noFill/>
              </a:ln>
              <a:solidFill>
                <a:schemeClr val="bg1"/>
              </a:solidFill>
              <a:effectLst>
                <a:outerShdw blurRad="50800" dist="38100" dir="2700000" algn="tl" rotWithShape="0">
                  <a:prstClr val="black">
                    <a:alpha val="40000"/>
                  </a:prstClr>
                </a:outerShdw>
              </a:effectLst>
              <a:latin typeface="+mn-ea"/>
            </a:endParaRPr>
          </a:p>
        </p:txBody>
      </p:sp>
      <p:cxnSp>
        <p:nvCxnSpPr>
          <p:cNvPr id="4" name="直接连接符 3"/>
          <p:cNvCxnSpPr/>
          <p:nvPr/>
        </p:nvCxnSpPr>
        <p:spPr>
          <a:xfrm>
            <a:off x="5052762" y="2340468"/>
            <a:ext cx="1381626" cy="0"/>
          </a:xfrm>
          <a:prstGeom prst="line">
            <a:avLst/>
          </a:prstGeom>
          <a:ln w="31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5097831" y="2151292"/>
            <a:ext cx="1280059" cy="122555"/>
          </a:xfrm>
          <a:prstGeom prst="rect">
            <a:avLst/>
          </a:prstGeom>
          <a:noFill/>
        </p:spPr>
        <p:txBody>
          <a:bodyPr wrap="square" lIns="0" tIns="0" rIns="0" bIns="0">
            <a:spAutoFit/>
          </a:bodyPr>
          <a:lstStyle/>
          <a:p>
            <a:pPr lvl="0" algn="dist" defTabSz="910590">
              <a:defRPr/>
            </a:pPr>
            <a:r>
              <a:rPr lang="en-US" altLang="zh-CN" sz="800" spc="100" dirty="0">
                <a:ln w="19050">
                  <a:noFill/>
                </a:ln>
                <a:solidFill>
                  <a:schemeClr val="bg1"/>
                </a:solidFill>
                <a:latin typeface="PingFang SC Thin" panose="020B0200000000000000" pitchFamily="34" charset="-122"/>
                <a:ea typeface="PingFang SC Thin" panose="020B0200000000000000" pitchFamily="34" charset="-122"/>
              </a:rPr>
              <a:t>Opening</a:t>
            </a:r>
            <a:endParaRPr lang="en-US" altLang="zh-CN" sz="800" spc="100" dirty="0">
              <a:ln w="19050">
                <a:noFill/>
              </a:ln>
              <a:solidFill>
                <a:schemeClr val="bg1"/>
              </a:solidFill>
              <a:latin typeface="PingFang SC Thin" panose="020B0200000000000000" pitchFamily="34" charset="-122"/>
              <a:ea typeface="PingFang SC Thin" panose="020B0200000000000000" pitchFamily="34"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2645410" y="2016760"/>
            <a:ext cx="5829300" cy="706120"/>
            <a:chOff x="4166" y="3176"/>
            <a:chExt cx="9180" cy="1112"/>
          </a:xfrm>
        </p:grpSpPr>
        <p:sp>
          <p:nvSpPr>
            <p:cNvPr id="163" name="文本框 162"/>
            <p:cNvSpPr txBox="1"/>
            <p:nvPr/>
          </p:nvSpPr>
          <p:spPr>
            <a:xfrm>
              <a:off x="4166" y="3176"/>
              <a:ext cx="2572" cy="1113"/>
            </a:xfrm>
            <a:prstGeom prst="rect">
              <a:avLst/>
            </a:prstGeom>
            <a:noFill/>
          </p:spPr>
          <p:txBody>
            <a:bodyPr wrap="none" rtlCol="0">
              <a:spAutoFit/>
            </a:bodyPr>
            <a:p>
              <a:pPr algn="ctr"/>
              <a:r>
                <a:rPr lang="zh-CN" altLang="en-US" sz="4000" dirty="0">
                  <a:solidFill>
                    <a:schemeClr val="bg1"/>
                  </a:solidFill>
                  <a:latin typeface="+mj-ea"/>
                  <a:ea typeface="+mj-ea"/>
                </a:rPr>
                <a:t>对</a:t>
              </a:r>
              <a:r>
                <a:rPr lang="en-US" altLang="zh-CN" sz="4000" dirty="0">
                  <a:solidFill>
                    <a:schemeClr val="bg1"/>
                  </a:solidFill>
                  <a:latin typeface="+mj-ea"/>
                  <a:ea typeface="+mj-ea"/>
                </a:rPr>
                <a:t>   </a:t>
              </a:r>
              <a:r>
                <a:rPr lang="zh-CN" altLang="en-US" sz="4000" dirty="0">
                  <a:solidFill>
                    <a:schemeClr val="bg1"/>
                  </a:solidFill>
                  <a:latin typeface="+mj-ea"/>
                  <a:ea typeface="+mj-ea"/>
                </a:rPr>
                <a:t>内</a:t>
              </a:r>
              <a:endParaRPr lang="zh-CN" altLang="en-US" sz="4000" dirty="0">
                <a:solidFill>
                  <a:schemeClr val="bg1"/>
                </a:solidFill>
                <a:latin typeface="+mj-ea"/>
                <a:ea typeface="+mj-ea"/>
              </a:endParaRPr>
            </a:p>
          </p:txBody>
        </p:sp>
        <p:sp>
          <p:nvSpPr>
            <p:cNvPr id="166" name="文本框 165"/>
            <p:cNvSpPr txBox="1"/>
            <p:nvPr/>
          </p:nvSpPr>
          <p:spPr>
            <a:xfrm>
              <a:off x="7090" y="3203"/>
              <a:ext cx="6256" cy="1007"/>
            </a:xfrm>
            <a:prstGeom prst="rect">
              <a:avLst/>
            </a:prstGeom>
            <a:noFill/>
          </p:spPr>
          <p:txBody>
            <a:bodyPr wrap="square" lIns="0" tIns="0" rIns="0" bIns="0" rtlCol="0">
              <a:spAutoFit/>
            </a:bodyPr>
            <a:p>
              <a:pPr>
                <a:lnSpc>
                  <a:spcPct val="130000"/>
                </a:lnSpc>
                <a:spcBef>
                  <a:spcPts val="0"/>
                </a:spcBef>
                <a:spcAft>
                  <a:spcPts val="0"/>
                </a:spcAft>
              </a:pPr>
              <a:r>
                <a:rPr lang="zh-CN" altLang="en-US" sz="1600" dirty="0">
                  <a:solidFill>
                    <a:schemeClr val="bg1"/>
                  </a:solidFill>
                  <a:latin typeface="微软雅黑 Light" panose="020B0502040204020203" pitchFamily="34" charset="-122"/>
                  <a:ea typeface="微软雅黑 Light" panose="020B0502040204020203" pitchFamily="34" charset="-122"/>
                </a:rPr>
                <a:t>公安机关是反诈“主力军”和“专业队”，是“由内而外”推动“全警反诈”“全民反诈”的</a:t>
              </a:r>
              <a:r>
                <a:rPr lang="zh-CN" altLang="en-US" sz="1600" dirty="0">
                  <a:solidFill>
                    <a:srgbClr val="FFC000"/>
                  </a:solidFill>
                  <a:latin typeface="汉仪力量黑简" panose="00020600040101010101" charset="-122"/>
                  <a:ea typeface="汉仪力量黑简" panose="00020600040101010101" charset="-122"/>
                </a:rPr>
                <a:t>主引擎</a:t>
              </a:r>
              <a:r>
                <a:rPr lang="zh-CN" altLang="en-US" sz="1600" dirty="0">
                  <a:solidFill>
                    <a:schemeClr val="bg1"/>
                  </a:solidFill>
                  <a:latin typeface="微软雅黑 Light" panose="020B0502040204020203" pitchFamily="34" charset="-122"/>
                  <a:ea typeface="微软雅黑 Light" panose="020B0502040204020203" pitchFamily="34" charset="-122"/>
                </a:rPr>
                <a:t>。</a:t>
              </a:r>
              <a:endParaRPr lang="zh-CN" altLang="en-US" sz="1600" dirty="0">
                <a:solidFill>
                  <a:schemeClr val="bg1"/>
                </a:solidFill>
                <a:latin typeface="微软雅黑 Light" panose="020B0502040204020203" pitchFamily="34" charset="-122"/>
                <a:ea typeface="微软雅黑 Light" panose="020B0502040204020203" pitchFamily="34" charset="-122"/>
              </a:endParaRPr>
            </a:p>
          </p:txBody>
        </p:sp>
        <p:cxnSp>
          <p:nvCxnSpPr>
            <p:cNvPr id="169" name="直接连接符 168"/>
            <p:cNvCxnSpPr/>
            <p:nvPr/>
          </p:nvCxnSpPr>
          <p:spPr>
            <a:xfrm>
              <a:off x="6798" y="3361"/>
              <a:ext cx="0" cy="746"/>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7" name="组合 6"/>
          <p:cNvGrpSpPr/>
          <p:nvPr/>
        </p:nvGrpSpPr>
        <p:grpSpPr>
          <a:xfrm>
            <a:off x="2648585" y="3427730"/>
            <a:ext cx="7851140" cy="1278890"/>
            <a:chOff x="4951" y="5863"/>
            <a:chExt cx="12364" cy="2014"/>
          </a:xfrm>
        </p:grpSpPr>
        <p:sp>
          <p:nvSpPr>
            <p:cNvPr id="3" name="文本框 2"/>
            <p:cNvSpPr txBox="1"/>
            <p:nvPr/>
          </p:nvSpPr>
          <p:spPr>
            <a:xfrm>
              <a:off x="4951" y="6421"/>
              <a:ext cx="2572" cy="1113"/>
            </a:xfrm>
            <a:prstGeom prst="rect">
              <a:avLst/>
            </a:prstGeom>
            <a:noFill/>
          </p:spPr>
          <p:txBody>
            <a:bodyPr wrap="none" rtlCol="0">
              <a:spAutoFit/>
            </a:bodyPr>
            <a:p>
              <a:pPr algn="ctr"/>
              <a:r>
                <a:rPr lang="zh-CN" altLang="en-US" sz="4000" dirty="0">
                  <a:solidFill>
                    <a:schemeClr val="bg1"/>
                  </a:solidFill>
                  <a:latin typeface="+mj-ea"/>
                  <a:ea typeface="+mj-ea"/>
                </a:rPr>
                <a:t>对</a:t>
              </a:r>
              <a:r>
                <a:rPr lang="en-US" altLang="zh-CN" sz="4000" dirty="0">
                  <a:solidFill>
                    <a:schemeClr val="bg1"/>
                  </a:solidFill>
                  <a:latin typeface="+mj-ea"/>
                  <a:ea typeface="+mj-ea"/>
                </a:rPr>
                <a:t>   </a:t>
              </a:r>
              <a:r>
                <a:rPr lang="zh-CN" altLang="en-US" sz="4000" dirty="0">
                  <a:solidFill>
                    <a:schemeClr val="bg1"/>
                  </a:solidFill>
                  <a:latin typeface="+mj-ea"/>
                  <a:ea typeface="+mj-ea"/>
                </a:rPr>
                <a:t>外</a:t>
              </a:r>
              <a:endParaRPr lang="zh-CN" altLang="en-US" sz="4000" dirty="0">
                <a:solidFill>
                  <a:schemeClr val="bg1"/>
                </a:solidFill>
                <a:latin typeface="+mj-ea"/>
                <a:ea typeface="+mj-ea"/>
              </a:endParaRPr>
            </a:p>
          </p:txBody>
        </p:sp>
        <p:sp>
          <p:nvSpPr>
            <p:cNvPr id="4" name="文本框 3"/>
            <p:cNvSpPr txBox="1"/>
            <p:nvPr/>
          </p:nvSpPr>
          <p:spPr>
            <a:xfrm>
              <a:off x="7875" y="5863"/>
              <a:ext cx="9441" cy="2015"/>
            </a:xfrm>
            <a:prstGeom prst="rect">
              <a:avLst/>
            </a:prstGeom>
            <a:noFill/>
          </p:spPr>
          <p:txBody>
            <a:bodyPr wrap="square" lIns="0" tIns="0" rIns="0" bIns="0" rtlCol="0">
              <a:spAutoFit/>
            </a:bodyPr>
            <a:p>
              <a:pPr>
                <a:lnSpc>
                  <a:spcPct val="130000"/>
                </a:lnSpc>
                <a:spcBef>
                  <a:spcPts val="0"/>
                </a:spcBef>
                <a:spcAft>
                  <a:spcPts val="0"/>
                </a:spcAft>
              </a:pPr>
              <a:r>
                <a:rPr lang="zh-CN" altLang="en-US" sz="1600" dirty="0">
                  <a:solidFill>
                    <a:schemeClr val="bg1"/>
                  </a:solidFill>
                  <a:latin typeface="微软雅黑 Light" panose="020B0502040204020203" pitchFamily="34" charset="-122"/>
                  <a:ea typeface="微软雅黑 Light" panose="020B0502040204020203" pitchFamily="34" charset="-122"/>
                </a:rPr>
                <a:t>“反诈不是公安机关的单一责任”，必须着力于破除反诈主体局限，纵向到底、横向到边，打通多元主体间的障碍，推动政府、相关行业、企业、学校、社区及广大人民群众密切协同、相向而行，使之成为反诈战争的</a:t>
              </a:r>
              <a:r>
                <a:rPr lang="zh-CN" altLang="en-US" sz="1600" dirty="0">
                  <a:solidFill>
                    <a:srgbClr val="FFC000"/>
                  </a:solidFill>
                  <a:latin typeface="汉仪力量黑简" panose="00020600040101010101" charset="-122"/>
                  <a:ea typeface="汉仪力量黑简" panose="00020600040101010101" charset="-122"/>
                </a:rPr>
                <a:t>助推器</a:t>
              </a:r>
              <a:r>
                <a:rPr lang="zh-CN" altLang="en-US" sz="1600" dirty="0">
                  <a:solidFill>
                    <a:schemeClr val="bg1"/>
                  </a:solidFill>
                  <a:latin typeface="微软雅黑 Light" panose="020B0502040204020203" pitchFamily="34" charset="-122"/>
                  <a:ea typeface="微软雅黑 Light" panose="020B0502040204020203" pitchFamily="34" charset="-122"/>
                </a:rPr>
                <a:t>。</a:t>
              </a:r>
              <a:endParaRPr lang="zh-CN" altLang="en-US" sz="1600" dirty="0">
                <a:solidFill>
                  <a:schemeClr val="bg1"/>
                </a:solidFill>
                <a:latin typeface="微软雅黑 Light" panose="020B0502040204020203" pitchFamily="34" charset="-122"/>
                <a:ea typeface="微软雅黑 Light" panose="020B0502040204020203" pitchFamily="34" charset="-122"/>
              </a:endParaRPr>
            </a:p>
          </p:txBody>
        </p:sp>
        <p:cxnSp>
          <p:nvCxnSpPr>
            <p:cNvPr id="5" name="直接连接符 4"/>
            <p:cNvCxnSpPr/>
            <p:nvPr/>
          </p:nvCxnSpPr>
          <p:spPr>
            <a:xfrm flipH="1">
              <a:off x="7582" y="6021"/>
              <a:ext cx="1" cy="1748"/>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文本框 162"/>
          <p:cNvSpPr txBox="1"/>
          <p:nvPr/>
        </p:nvSpPr>
        <p:spPr>
          <a:xfrm>
            <a:off x="3723005" y="2816860"/>
            <a:ext cx="1706880" cy="706755"/>
          </a:xfrm>
          <a:prstGeom prst="rect">
            <a:avLst/>
          </a:prstGeom>
          <a:noFill/>
        </p:spPr>
        <p:txBody>
          <a:bodyPr wrap="none" rtlCol="0">
            <a:spAutoFit/>
          </a:bodyPr>
          <a:p>
            <a:pPr algn="ctr"/>
            <a:r>
              <a:rPr lang="zh-CN" altLang="en-US" sz="4000" dirty="0">
                <a:solidFill>
                  <a:schemeClr val="bg1"/>
                </a:solidFill>
                <a:latin typeface="+mj-ea"/>
                <a:ea typeface="+mj-ea"/>
              </a:rPr>
              <a:t>亮点一</a:t>
            </a:r>
            <a:endParaRPr lang="zh-CN" altLang="en-US" sz="4000" dirty="0">
              <a:solidFill>
                <a:schemeClr val="bg1"/>
              </a:solidFill>
              <a:latin typeface="+mj-ea"/>
              <a:ea typeface="+mj-ea"/>
            </a:endParaRPr>
          </a:p>
        </p:txBody>
      </p:sp>
      <p:sp>
        <p:nvSpPr>
          <p:cNvPr id="166" name="文本框 165"/>
          <p:cNvSpPr txBox="1"/>
          <p:nvPr/>
        </p:nvSpPr>
        <p:spPr>
          <a:xfrm>
            <a:off x="5616575" y="2834005"/>
            <a:ext cx="2689225" cy="959485"/>
          </a:xfrm>
          <a:prstGeom prst="rect">
            <a:avLst/>
          </a:prstGeom>
          <a:noFill/>
        </p:spPr>
        <p:txBody>
          <a:bodyPr wrap="square" lIns="0" tIns="0" rIns="0" bIns="0" rtlCol="0">
            <a:spAutoFit/>
          </a:bodyPr>
          <a:p>
            <a:pPr>
              <a:lnSpc>
                <a:spcPct val="130000"/>
              </a:lnSpc>
              <a:spcBef>
                <a:spcPts val="0"/>
              </a:spcBef>
              <a:spcAft>
                <a:spcPts val="0"/>
              </a:spcAft>
            </a:pPr>
            <a:r>
              <a:rPr lang="zh-CN" altLang="en-US" sz="1600" dirty="0">
                <a:solidFill>
                  <a:schemeClr val="bg1"/>
                </a:solidFill>
                <a:latin typeface="微软雅黑 Light" panose="020B0502040204020203" pitchFamily="34" charset="-122"/>
                <a:ea typeface="微软雅黑 Light" panose="020B0502040204020203" pitchFamily="34" charset="-122"/>
              </a:rPr>
              <a:t>文字表述中肯实在，敢于直面问题，不回避、不粉饰。</a:t>
            </a:r>
            <a:endParaRPr lang="zh-CN" altLang="en-US" sz="1600" dirty="0">
              <a:solidFill>
                <a:schemeClr val="bg1"/>
              </a:solidFill>
              <a:latin typeface="微软雅黑 Light" panose="020B0502040204020203" pitchFamily="34" charset="-122"/>
              <a:ea typeface="微软雅黑 Light" panose="020B0502040204020203" pitchFamily="34" charset="-122"/>
            </a:endParaRPr>
          </a:p>
          <a:p>
            <a:pPr>
              <a:lnSpc>
                <a:spcPct val="130000"/>
              </a:lnSpc>
              <a:spcBef>
                <a:spcPts val="0"/>
              </a:spcBef>
              <a:spcAft>
                <a:spcPts val="0"/>
              </a:spcAft>
            </a:pPr>
            <a:endParaRPr lang="zh-CN" altLang="en-US" sz="1600" dirty="0">
              <a:solidFill>
                <a:schemeClr val="bg1"/>
              </a:solidFill>
              <a:latin typeface="微软雅黑 Light" panose="020B0502040204020203" pitchFamily="34" charset="-122"/>
              <a:ea typeface="微软雅黑 Light" panose="020B0502040204020203" pitchFamily="34" charset="-122"/>
            </a:endParaRPr>
          </a:p>
        </p:txBody>
      </p:sp>
      <p:cxnSp>
        <p:nvCxnSpPr>
          <p:cNvPr id="169" name="直接连接符 168"/>
          <p:cNvCxnSpPr/>
          <p:nvPr/>
        </p:nvCxnSpPr>
        <p:spPr>
          <a:xfrm>
            <a:off x="5431155" y="2934335"/>
            <a:ext cx="0" cy="47371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文本框 162"/>
          <p:cNvSpPr txBox="1"/>
          <p:nvPr/>
        </p:nvSpPr>
        <p:spPr>
          <a:xfrm>
            <a:off x="1804670" y="2192020"/>
            <a:ext cx="1402080" cy="583565"/>
          </a:xfrm>
          <a:prstGeom prst="rect">
            <a:avLst/>
          </a:prstGeom>
          <a:noFill/>
        </p:spPr>
        <p:txBody>
          <a:bodyPr wrap="none" rtlCol="0">
            <a:spAutoFit/>
          </a:bodyPr>
          <a:p>
            <a:pPr algn="ctr"/>
            <a:r>
              <a:rPr lang="zh-CN" altLang="en-US" sz="3200" dirty="0">
                <a:solidFill>
                  <a:schemeClr val="bg1"/>
                </a:solidFill>
                <a:latin typeface="+mj-ea"/>
                <a:ea typeface="+mj-ea"/>
              </a:rPr>
              <a:t>亮点一</a:t>
            </a:r>
            <a:endParaRPr lang="zh-CN" altLang="en-US" sz="3200" dirty="0">
              <a:solidFill>
                <a:schemeClr val="bg1"/>
              </a:solidFill>
              <a:latin typeface="+mj-ea"/>
              <a:ea typeface="+mj-ea"/>
            </a:endParaRPr>
          </a:p>
        </p:txBody>
      </p:sp>
      <p:cxnSp>
        <p:nvCxnSpPr>
          <p:cNvPr id="169" name="直接连接符 168"/>
          <p:cNvCxnSpPr/>
          <p:nvPr/>
        </p:nvCxnSpPr>
        <p:spPr>
          <a:xfrm>
            <a:off x="3360420" y="2223770"/>
            <a:ext cx="0" cy="47371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1820807" y="2905152"/>
            <a:ext cx="8988536" cy="1014730"/>
          </a:xfrm>
          <a:prstGeom prst="rect">
            <a:avLst/>
          </a:prstGeom>
          <a:noFill/>
        </p:spPr>
        <p:txBody>
          <a:bodyPr wrap="square" rtlCol="0" anchor="ctr">
            <a:spAutoFit/>
          </a:bodyPr>
          <a:p>
            <a:pPr algn="l">
              <a:lnSpc>
                <a:spcPct val="150000"/>
              </a:lnSpc>
            </a:pPr>
            <a:r>
              <a:rPr lang="en-US" altLang="zh-CN" sz="2000" spc="100" dirty="0">
                <a:solidFill>
                  <a:schemeClr val="bg1"/>
                </a:solidFill>
                <a:latin typeface="+mn-ea"/>
                <a:cs typeface="阿里巴巴普惠体 Heavy" panose="00020600040101010101" pitchFamily="18" charset="-122"/>
              </a:rPr>
              <a:t>“</a:t>
            </a:r>
            <a:r>
              <a:rPr lang="zh-CN" altLang="en-US" sz="2000" spc="100" dirty="0">
                <a:solidFill>
                  <a:schemeClr val="bg1"/>
                </a:solidFill>
                <a:latin typeface="+mn-ea"/>
                <a:cs typeface="阿里巴巴普惠体 Heavy" panose="00020600040101010101" pitchFamily="18" charset="-122"/>
              </a:rPr>
              <a:t>反诈工作往往都是</a:t>
            </a:r>
            <a:r>
              <a:rPr lang="en-US" altLang="zh-CN" sz="2000" spc="100" dirty="0">
                <a:solidFill>
                  <a:schemeClr val="bg1"/>
                </a:solidFill>
                <a:latin typeface="+mn-ea"/>
                <a:cs typeface="阿里巴巴普惠体 Heavy" panose="00020600040101010101" pitchFamily="18" charset="-122"/>
              </a:rPr>
              <a:t>‘</a:t>
            </a:r>
            <a:r>
              <a:rPr lang="zh-CN" altLang="en-US" sz="2000" spc="100" dirty="0">
                <a:solidFill>
                  <a:schemeClr val="bg1"/>
                </a:solidFill>
                <a:latin typeface="+mn-ea"/>
                <a:cs typeface="阿里巴巴普惠体 Heavy" panose="00020600040101010101" pitchFamily="18" charset="-122"/>
              </a:rPr>
              <a:t>按下葫芦浮起瓢</a:t>
            </a:r>
            <a:r>
              <a:rPr lang="en-US" altLang="zh-CN" sz="2000" spc="100" dirty="0">
                <a:solidFill>
                  <a:schemeClr val="bg1"/>
                </a:solidFill>
                <a:latin typeface="+mn-ea"/>
                <a:cs typeface="阿里巴巴普惠体 Heavy" panose="00020600040101010101" pitchFamily="18" charset="-122"/>
              </a:rPr>
              <a:t>’</a:t>
            </a:r>
            <a:r>
              <a:rPr lang="zh-CN" altLang="en-US" sz="2000" spc="100" dirty="0">
                <a:solidFill>
                  <a:schemeClr val="bg1"/>
                </a:solidFill>
                <a:latin typeface="+mn-ea"/>
                <a:cs typeface="阿里巴巴普惠体 Heavy" panose="00020600040101010101" pitchFamily="18" charset="-122"/>
              </a:rPr>
              <a:t>，打不着关键，打不到核心，效果不够明显。</a:t>
            </a:r>
            <a:r>
              <a:rPr lang="en-US" altLang="zh-CN" sz="2000" spc="100" dirty="0">
                <a:solidFill>
                  <a:schemeClr val="bg1"/>
                </a:solidFill>
                <a:latin typeface="+mn-ea"/>
                <a:cs typeface="阿里巴巴普惠体 Heavy" panose="00020600040101010101" pitchFamily="18" charset="-122"/>
              </a:rPr>
              <a:t>”</a:t>
            </a:r>
            <a:endParaRPr lang="en-US" altLang="zh-CN" sz="2000" spc="100" dirty="0">
              <a:solidFill>
                <a:schemeClr val="bg1"/>
              </a:solidFill>
              <a:latin typeface="+mn-ea"/>
              <a:cs typeface="阿里巴巴普惠体 Heavy" panose="00020600040101010101" pitchFamily="18" charset="-122"/>
            </a:endParaRPr>
          </a:p>
        </p:txBody>
      </p:sp>
      <p:sp>
        <p:nvSpPr>
          <p:cNvPr id="2" name="文本框 1"/>
          <p:cNvSpPr txBox="1"/>
          <p:nvPr/>
        </p:nvSpPr>
        <p:spPr>
          <a:xfrm>
            <a:off x="3514352" y="2253325"/>
            <a:ext cx="8988536" cy="460375"/>
          </a:xfrm>
          <a:prstGeom prst="rect">
            <a:avLst/>
          </a:prstGeom>
          <a:noFill/>
        </p:spPr>
        <p:txBody>
          <a:bodyPr wrap="square" rtlCol="0" anchor="ctr">
            <a:spAutoFit/>
          </a:bodyPr>
          <a:p>
            <a:pPr algn="l">
              <a:lnSpc>
                <a:spcPct val="150000"/>
              </a:lnSpc>
            </a:pPr>
            <a:r>
              <a:rPr lang="zh-CN" altLang="en-US" sz="1600" dirty="0">
                <a:solidFill>
                  <a:schemeClr val="bg1"/>
                </a:solidFill>
                <a:latin typeface="微软雅黑 Light" panose="020B0502040204020203" pitchFamily="34" charset="-122"/>
                <a:ea typeface="微软雅黑 Light" panose="020B0502040204020203" pitchFamily="34" charset="-122"/>
              </a:rPr>
              <a:t>例如：</a:t>
            </a:r>
            <a:endParaRPr lang="zh-CN" altLang="en-US" sz="2000" spc="100" dirty="0">
              <a:solidFill>
                <a:schemeClr val="bg1"/>
              </a:solidFill>
              <a:latin typeface="微软雅黑" panose="020B0503020204020204" charset="-122"/>
              <a:ea typeface="微软雅黑" panose="020B0503020204020204" charset="-122"/>
              <a:cs typeface="阿里巴巴普惠体 Heavy" panose="00020600040101010101" pitchFamily="18" charset="-122"/>
            </a:endParaRPr>
          </a:p>
        </p:txBody>
      </p:sp>
    </p:spTree>
    <p:custDataLst>
      <p:tags r:id="rId1"/>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文本框 162"/>
          <p:cNvSpPr txBox="1"/>
          <p:nvPr/>
        </p:nvSpPr>
        <p:spPr>
          <a:xfrm>
            <a:off x="1804670" y="2192020"/>
            <a:ext cx="1402080" cy="583565"/>
          </a:xfrm>
          <a:prstGeom prst="rect">
            <a:avLst/>
          </a:prstGeom>
          <a:noFill/>
        </p:spPr>
        <p:txBody>
          <a:bodyPr wrap="none" rtlCol="0">
            <a:spAutoFit/>
          </a:bodyPr>
          <a:p>
            <a:pPr algn="ctr"/>
            <a:r>
              <a:rPr lang="zh-CN" altLang="en-US" sz="3200" dirty="0">
                <a:solidFill>
                  <a:schemeClr val="bg1"/>
                </a:solidFill>
                <a:latin typeface="+mj-ea"/>
                <a:ea typeface="+mj-ea"/>
              </a:rPr>
              <a:t>亮点一</a:t>
            </a:r>
            <a:endParaRPr lang="zh-CN" altLang="en-US" sz="3200" dirty="0">
              <a:solidFill>
                <a:schemeClr val="bg1"/>
              </a:solidFill>
              <a:latin typeface="+mj-ea"/>
              <a:ea typeface="+mj-ea"/>
            </a:endParaRPr>
          </a:p>
        </p:txBody>
      </p:sp>
      <p:cxnSp>
        <p:nvCxnSpPr>
          <p:cNvPr id="169" name="直接连接符 168"/>
          <p:cNvCxnSpPr/>
          <p:nvPr/>
        </p:nvCxnSpPr>
        <p:spPr>
          <a:xfrm>
            <a:off x="3360420" y="2223770"/>
            <a:ext cx="0" cy="47371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1820807" y="2809267"/>
            <a:ext cx="8988536" cy="1568450"/>
          </a:xfrm>
          <a:prstGeom prst="rect">
            <a:avLst/>
          </a:prstGeom>
          <a:noFill/>
        </p:spPr>
        <p:txBody>
          <a:bodyPr wrap="square" rtlCol="0" anchor="ctr">
            <a:spAutoFit/>
          </a:bodyPr>
          <a:p>
            <a:pPr algn="l">
              <a:lnSpc>
                <a:spcPct val="150000"/>
              </a:lnSpc>
            </a:pPr>
            <a:r>
              <a:rPr lang="en-US" altLang="zh-CN" sz="2000" spc="100" dirty="0">
                <a:solidFill>
                  <a:schemeClr val="bg1"/>
                </a:solidFill>
                <a:latin typeface="+mn-ea"/>
                <a:cs typeface="阿里巴巴普惠体 Heavy" panose="00020600040101010101" pitchFamily="18" charset="-122"/>
              </a:rPr>
              <a:t>“</a:t>
            </a:r>
            <a:r>
              <a:rPr lang="zh-CN" altLang="en-US" sz="2000" spc="100" dirty="0">
                <a:solidFill>
                  <a:schemeClr val="bg1"/>
                </a:solidFill>
                <a:latin typeface="+mn-ea"/>
                <a:cs typeface="阿里巴巴普惠体 Heavy" panose="00020600040101010101" pitchFamily="18" charset="-122"/>
              </a:rPr>
              <a:t>2015年后电诈刑事立案量高位徘徊，且呈现</a:t>
            </a:r>
            <a:r>
              <a:rPr lang="zh-CN" altLang="en-US" sz="2400" dirty="0">
                <a:solidFill>
                  <a:srgbClr val="FFC000"/>
                </a:solidFill>
                <a:latin typeface="汉仪力量黑简" panose="00020600040101010101" charset="-122"/>
                <a:ea typeface="汉仪力量黑简" panose="00020600040101010101" charset="-122"/>
              </a:rPr>
              <a:t>受害人群</a:t>
            </a:r>
            <a:r>
              <a:rPr lang="zh-CN" altLang="en-US" sz="2000" spc="100" dirty="0">
                <a:solidFill>
                  <a:schemeClr val="bg1"/>
                </a:solidFill>
                <a:latin typeface="+mn-ea"/>
                <a:cs typeface="阿里巴巴普惠体 Heavy" panose="00020600040101010101" pitchFamily="18" charset="-122"/>
              </a:rPr>
              <a:t>与</a:t>
            </a:r>
            <a:r>
              <a:rPr lang="zh-CN" altLang="en-US" sz="2400" dirty="0">
                <a:solidFill>
                  <a:srgbClr val="FFC000"/>
                </a:solidFill>
                <a:latin typeface="汉仪力量黑简" panose="00020600040101010101" charset="-122"/>
                <a:ea typeface="汉仪力量黑简" panose="00020600040101010101" charset="-122"/>
              </a:rPr>
              <a:t>犯罪人群</a:t>
            </a:r>
            <a:r>
              <a:rPr lang="zh-CN" altLang="en-US" sz="2000" spc="100" dirty="0">
                <a:solidFill>
                  <a:schemeClr val="bg1"/>
                </a:solidFill>
                <a:latin typeface="+mn-ea"/>
                <a:cs typeface="阿里巴巴普惠体 Heavy" panose="00020600040101010101" pitchFamily="18" charset="-122"/>
              </a:rPr>
              <a:t>两头大的特点。与此对应，犯罪打击治理工作却没有实质性突破，警务深陷困境之中。</a:t>
            </a:r>
            <a:r>
              <a:rPr lang="en-US" altLang="zh-CN" sz="2000" spc="100" dirty="0">
                <a:solidFill>
                  <a:schemeClr val="bg1"/>
                </a:solidFill>
                <a:latin typeface="+mn-ea"/>
                <a:cs typeface="阿里巴巴普惠体 Heavy" panose="00020600040101010101" pitchFamily="18" charset="-122"/>
              </a:rPr>
              <a:t>”</a:t>
            </a:r>
            <a:endParaRPr lang="en-US" altLang="zh-CN" sz="2000" spc="100" dirty="0">
              <a:solidFill>
                <a:schemeClr val="bg1"/>
              </a:solidFill>
              <a:latin typeface="+mn-ea"/>
              <a:cs typeface="阿里巴巴普惠体 Heavy" panose="00020600040101010101" pitchFamily="18" charset="-122"/>
            </a:endParaRPr>
          </a:p>
        </p:txBody>
      </p:sp>
      <p:sp>
        <p:nvSpPr>
          <p:cNvPr id="2" name="文本框 1"/>
          <p:cNvSpPr txBox="1"/>
          <p:nvPr/>
        </p:nvSpPr>
        <p:spPr>
          <a:xfrm>
            <a:off x="3514352" y="2253325"/>
            <a:ext cx="8988536" cy="460375"/>
          </a:xfrm>
          <a:prstGeom prst="rect">
            <a:avLst/>
          </a:prstGeom>
          <a:noFill/>
        </p:spPr>
        <p:txBody>
          <a:bodyPr wrap="square" rtlCol="0" anchor="ctr">
            <a:spAutoFit/>
          </a:bodyPr>
          <a:p>
            <a:pPr algn="l">
              <a:lnSpc>
                <a:spcPct val="150000"/>
              </a:lnSpc>
            </a:pPr>
            <a:r>
              <a:rPr lang="zh-CN" altLang="en-US" sz="1600" dirty="0">
                <a:solidFill>
                  <a:schemeClr val="bg1"/>
                </a:solidFill>
                <a:latin typeface="微软雅黑 Light" panose="020B0502040204020203" pitchFamily="34" charset="-122"/>
                <a:ea typeface="微软雅黑 Light" panose="020B0502040204020203" pitchFamily="34" charset="-122"/>
              </a:rPr>
              <a:t>例如：</a:t>
            </a:r>
            <a:endParaRPr lang="zh-CN" altLang="en-US" sz="2000" spc="100" dirty="0">
              <a:solidFill>
                <a:schemeClr val="bg1"/>
              </a:solidFill>
              <a:latin typeface="微软雅黑" panose="020B0503020204020204" charset="-122"/>
              <a:ea typeface="微软雅黑" panose="020B0503020204020204" charset="-122"/>
              <a:cs typeface="阿里巴巴普惠体 Heavy" panose="00020600040101010101" pitchFamily="18"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文本框 162"/>
          <p:cNvSpPr txBox="1"/>
          <p:nvPr/>
        </p:nvSpPr>
        <p:spPr>
          <a:xfrm>
            <a:off x="1820545" y="2202180"/>
            <a:ext cx="1402080" cy="583565"/>
          </a:xfrm>
          <a:prstGeom prst="rect">
            <a:avLst/>
          </a:prstGeom>
          <a:noFill/>
        </p:spPr>
        <p:txBody>
          <a:bodyPr wrap="none" rtlCol="0">
            <a:spAutoFit/>
          </a:bodyPr>
          <a:p>
            <a:pPr algn="ctr"/>
            <a:r>
              <a:rPr lang="zh-CN" altLang="en-US" sz="3200" dirty="0">
                <a:solidFill>
                  <a:schemeClr val="bg1"/>
                </a:solidFill>
                <a:latin typeface="+mj-ea"/>
                <a:ea typeface="+mj-ea"/>
              </a:rPr>
              <a:t>亮点一</a:t>
            </a:r>
            <a:endParaRPr lang="zh-CN" altLang="en-US" sz="3200" dirty="0">
              <a:solidFill>
                <a:schemeClr val="bg1"/>
              </a:solidFill>
              <a:latin typeface="+mj-ea"/>
              <a:ea typeface="+mj-ea"/>
            </a:endParaRPr>
          </a:p>
        </p:txBody>
      </p:sp>
      <p:cxnSp>
        <p:nvCxnSpPr>
          <p:cNvPr id="169" name="直接连接符 168"/>
          <p:cNvCxnSpPr/>
          <p:nvPr/>
        </p:nvCxnSpPr>
        <p:spPr>
          <a:xfrm>
            <a:off x="3376295" y="2233930"/>
            <a:ext cx="0" cy="47371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1820545" y="2851150"/>
            <a:ext cx="9164955" cy="1198880"/>
          </a:xfrm>
          <a:prstGeom prst="rect">
            <a:avLst/>
          </a:prstGeom>
          <a:noFill/>
        </p:spPr>
        <p:txBody>
          <a:bodyPr wrap="square" rtlCol="0" anchor="ctr">
            <a:spAutoFit/>
          </a:bodyPr>
          <a:p>
            <a:pPr algn="l">
              <a:lnSpc>
                <a:spcPct val="150000"/>
              </a:lnSpc>
            </a:pPr>
            <a:r>
              <a:rPr lang="en-US" altLang="zh-CN" sz="2000" spc="100" dirty="0">
                <a:solidFill>
                  <a:schemeClr val="bg1"/>
                </a:solidFill>
                <a:latin typeface="+mn-ea"/>
                <a:cs typeface="阿里巴巴普惠体 Heavy" panose="00020600040101010101" pitchFamily="18" charset="-122"/>
              </a:rPr>
              <a:t>“</a:t>
            </a:r>
            <a:r>
              <a:rPr lang="zh-CN" altLang="en-US" sz="2000" spc="100" dirty="0">
                <a:solidFill>
                  <a:schemeClr val="bg1"/>
                </a:solidFill>
                <a:latin typeface="+mn-ea"/>
                <a:cs typeface="阿里巴巴普惠体 Heavy" panose="00020600040101010101" pitchFamily="18" charset="-122"/>
              </a:rPr>
              <a:t>涉诈警情体量居高不下，办案成本不断推高，办案民警疲于奔命，</a:t>
            </a:r>
            <a:r>
              <a:rPr lang="zh-CN" altLang="en-US" sz="2400" dirty="0">
                <a:solidFill>
                  <a:srgbClr val="FFC000"/>
                </a:solidFill>
                <a:latin typeface="汉仪力量黑简" panose="00020600040101010101" charset="-122"/>
                <a:ea typeface="汉仪力量黑简" panose="00020600040101010101" charset="-122"/>
              </a:rPr>
              <a:t>高投入</a:t>
            </a:r>
            <a:r>
              <a:rPr lang="zh-CN" altLang="en-US" sz="2000" spc="100" dirty="0">
                <a:solidFill>
                  <a:schemeClr val="bg1"/>
                </a:solidFill>
                <a:latin typeface="+mn-ea"/>
                <a:cs typeface="阿里巴巴普惠体 Heavy" panose="00020600040101010101" pitchFamily="18" charset="-122"/>
              </a:rPr>
              <a:t>，</a:t>
            </a:r>
            <a:r>
              <a:rPr lang="zh-CN" altLang="en-US" sz="2400" dirty="0">
                <a:solidFill>
                  <a:srgbClr val="FFC000"/>
                </a:solidFill>
                <a:latin typeface="汉仪力量黑简" panose="00020600040101010101" charset="-122"/>
                <a:ea typeface="汉仪力量黑简" panose="00020600040101010101" charset="-122"/>
              </a:rPr>
              <a:t>低产出</a:t>
            </a:r>
            <a:r>
              <a:rPr lang="zh-CN" altLang="en-US" sz="2000" spc="100" dirty="0">
                <a:solidFill>
                  <a:schemeClr val="bg1"/>
                </a:solidFill>
                <a:latin typeface="+mn-ea"/>
                <a:cs typeface="阿里巴巴普惠体 Heavy" panose="00020600040101010101" pitchFamily="18" charset="-122"/>
              </a:rPr>
              <a:t>的被动局面，对公安机关的队伍士气存在消极影响。</a:t>
            </a:r>
            <a:r>
              <a:rPr lang="en-US" altLang="zh-CN" sz="2000" spc="100" dirty="0">
                <a:solidFill>
                  <a:schemeClr val="bg1"/>
                </a:solidFill>
                <a:latin typeface="+mn-ea"/>
                <a:cs typeface="阿里巴巴普惠体 Heavy" panose="00020600040101010101" pitchFamily="18" charset="-122"/>
              </a:rPr>
              <a:t>”</a:t>
            </a:r>
            <a:endParaRPr lang="en-US" altLang="zh-CN" sz="2000" spc="100" dirty="0">
              <a:solidFill>
                <a:schemeClr val="bg1"/>
              </a:solidFill>
              <a:latin typeface="+mn-ea"/>
              <a:cs typeface="阿里巴巴普惠体 Heavy" panose="00020600040101010101" pitchFamily="18" charset="-122"/>
            </a:endParaRPr>
          </a:p>
        </p:txBody>
      </p:sp>
      <p:sp>
        <p:nvSpPr>
          <p:cNvPr id="2" name="文本框 1"/>
          <p:cNvSpPr txBox="1"/>
          <p:nvPr/>
        </p:nvSpPr>
        <p:spPr>
          <a:xfrm>
            <a:off x="3514352" y="2253325"/>
            <a:ext cx="8988536" cy="460375"/>
          </a:xfrm>
          <a:prstGeom prst="rect">
            <a:avLst/>
          </a:prstGeom>
          <a:noFill/>
        </p:spPr>
        <p:txBody>
          <a:bodyPr wrap="square" rtlCol="0" anchor="ctr">
            <a:spAutoFit/>
          </a:bodyPr>
          <a:p>
            <a:pPr algn="l">
              <a:lnSpc>
                <a:spcPct val="150000"/>
              </a:lnSpc>
            </a:pPr>
            <a:r>
              <a:rPr lang="zh-CN" altLang="en-US" sz="1600" dirty="0">
                <a:solidFill>
                  <a:schemeClr val="bg1"/>
                </a:solidFill>
                <a:latin typeface="微软雅黑 Light" panose="020B0502040204020203" pitchFamily="34" charset="-122"/>
                <a:ea typeface="微软雅黑 Light" panose="020B0502040204020203" pitchFamily="34" charset="-122"/>
              </a:rPr>
              <a:t>例如：</a:t>
            </a:r>
            <a:endParaRPr lang="zh-CN" altLang="en-US" sz="2000" spc="100" dirty="0">
              <a:solidFill>
                <a:schemeClr val="bg1"/>
              </a:solidFill>
              <a:latin typeface="微软雅黑" panose="020B0503020204020204" charset="-122"/>
              <a:ea typeface="微软雅黑" panose="020B0503020204020204" charset="-122"/>
              <a:cs typeface="阿里巴巴普惠体 Heavy" panose="00020600040101010101" pitchFamily="18"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文本框 162"/>
          <p:cNvSpPr txBox="1"/>
          <p:nvPr/>
        </p:nvSpPr>
        <p:spPr>
          <a:xfrm>
            <a:off x="3161030" y="2826385"/>
            <a:ext cx="1706880" cy="706755"/>
          </a:xfrm>
          <a:prstGeom prst="rect">
            <a:avLst/>
          </a:prstGeom>
          <a:noFill/>
        </p:spPr>
        <p:txBody>
          <a:bodyPr wrap="none" rtlCol="0">
            <a:spAutoFit/>
          </a:bodyPr>
          <a:p>
            <a:pPr algn="ctr"/>
            <a:r>
              <a:rPr lang="zh-CN" altLang="en-US" sz="4000" dirty="0">
                <a:solidFill>
                  <a:schemeClr val="bg1"/>
                </a:solidFill>
                <a:latin typeface="+mj-ea"/>
                <a:ea typeface="+mj-ea"/>
              </a:rPr>
              <a:t>亮点二</a:t>
            </a:r>
            <a:endParaRPr lang="zh-CN" altLang="en-US" sz="4000" dirty="0">
              <a:solidFill>
                <a:schemeClr val="bg1"/>
              </a:solidFill>
              <a:latin typeface="+mj-ea"/>
              <a:ea typeface="+mj-ea"/>
            </a:endParaRPr>
          </a:p>
        </p:txBody>
      </p:sp>
      <p:sp>
        <p:nvSpPr>
          <p:cNvPr id="166" name="文本框 165"/>
          <p:cNvSpPr txBox="1"/>
          <p:nvPr/>
        </p:nvSpPr>
        <p:spPr>
          <a:xfrm>
            <a:off x="5054600" y="2843530"/>
            <a:ext cx="3857625" cy="639445"/>
          </a:xfrm>
          <a:prstGeom prst="rect">
            <a:avLst/>
          </a:prstGeom>
          <a:noFill/>
        </p:spPr>
        <p:txBody>
          <a:bodyPr wrap="square" lIns="0" tIns="0" rIns="0" bIns="0" rtlCol="0">
            <a:spAutoFit/>
          </a:bodyPr>
          <a:p>
            <a:pPr>
              <a:lnSpc>
                <a:spcPct val="130000"/>
              </a:lnSpc>
              <a:spcBef>
                <a:spcPts val="0"/>
              </a:spcBef>
              <a:spcAft>
                <a:spcPts val="0"/>
              </a:spcAft>
            </a:pPr>
            <a:r>
              <a:rPr lang="zh-CN" altLang="en-US" sz="1600" dirty="0">
                <a:solidFill>
                  <a:schemeClr val="bg1"/>
                </a:solidFill>
                <a:latin typeface="微软雅黑 Light" panose="020B0502040204020203" pitchFamily="34" charset="-122"/>
                <a:ea typeface="微软雅黑 Light" panose="020B0502040204020203" pitchFamily="34" charset="-122"/>
              </a:rPr>
              <a:t>探索“</a:t>
            </a:r>
            <a:r>
              <a:rPr lang="zh-CN" altLang="en-US" sz="1600" dirty="0">
                <a:solidFill>
                  <a:srgbClr val="FFC000"/>
                </a:solidFill>
                <a:latin typeface="汉仪力量黑简" panose="00020600040101010101" charset="-122"/>
                <a:ea typeface="汉仪力量黑简" panose="00020600040101010101" charset="-122"/>
              </a:rPr>
              <a:t>平安厅</a:t>
            </a:r>
            <a:r>
              <a:rPr lang="zh-CN" altLang="en-US" sz="1600" dirty="0">
                <a:solidFill>
                  <a:schemeClr val="bg1"/>
                </a:solidFill>
                <a:latin typeface="微软雅黑 Light" panose="020B0502040204020203" pitchFamily="34" charset="-122"/>
                <a:ea typeface="微软雅黑 Light" panose="020B0502040204020203" pitchFamily="34" charset="-122"/>
              </a:rPr>
              <a:t>”建设，基于网络的、统一的省级反诈咨询与情报收集中心的雏形已现。</a:t>
            </a:r>
            <a:endParaRPr lang="zh-CN" altLang="en-US" sz="1600" dirty="0">
              <a:solidFill>
                <a:schemeClr val="bg1"/>
              </a:solidFill>
              <a:latin typeface="微软雅黑 Light" panose="020B0502040204020203" pitchFamily="34" charset="-122"/>
              <a:ea typeface="微软雅黑 Light" panose="020B0502040204020203" pitchFamily="34" charset="-122"/>
            </a:endParaRPr>
          </a:p>
        </p:txBody>
      </p:sp>
      <p:cxnSp>
        <p:nvCxnSpPr>
          <p:cNvPr id="169" name="直接连接符 168"/>
          <p:cNvCxnSpPr/>
          <p:nvPr/>
        </p:nvCxnSpPr>
        <p:spPr>
          <a:xfrm>
            <a:off x="4869180" y="2943860"/>
            <a:ext cx="0" cy="47371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文本框 162"/>
          <p:cNvSpPr txBox="1"/>
          <p:nvPr/>
        </p:nvSpPr>
        <p:spPr>
          <a:xfrm>
            <a:off x="1804670" y="2192020"/>
            <a:ext cx="1402080" cy="583565"/>
          </a:xfrm>
          <a:prstGeom prst="rect">
            <a:avLst/>
          </a:prstGeom>
          <a:noFill/>
        </p:spPr>
        <p:txBody>
          <a:bodyPr wrap="none" rtlCol="0">
            <a:spAutoFit/>
          </a:bodyPr>
          <a:p>
            <a:pPr algn="ctr"/>
            <a:r>
              <a:rPr lang="zh-CN" altLang="en-US" sz="3200" dirty="0">
                <a:solidFill>
                  <a:schemeClr val="bg1"/>
                </a:solidFill>
                <a:latin typeface="+mj-ea"/>
                <a:ea typeface="+mj-ea"/>
              </a:rPr>
              <a:t>亮点二</a:t>
            </a:r>
            <a:endParaRPr lang="zh-CN" altLang="en-US" sz="3200" dirty="0">
              <a:solidFill>
                <a:schemeClr val="bg1"/>
              </a:solidFill>
              <a:latin typeface="+mj-ea"/>
              <a:ea typeface="+mj-ea"/>
            </a:endParaRPr>
          </a:p>
        </p:txBody>
      </p:sp>
      <p:cxnSp>
        <p:nvCxnSpPr>
          <p:cNvPr id="169" name="直接连接符 168"/>
          <p:cNvCxnSpPr/>
          <p:nvPr/>
        </p:nvCxnSpPr>
        <p:spPr>
          <a:xfrm>
            <a:off x="3360420" y="2223770"/>
            <a:ext cx="0" cy="47371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1820807" y="2767357"/>
            <a:ext cx="8988536" cy="1938020"/>
          </a:xfrm>
          <a:prstGeom prst="rect">
            <a:avLst/>
          </a:prstGeom>
          <a:noFill/>
        </p:spPr>
        <p:txBody>
          <a:bodyPr wrap="square" rtlCol="0" anchor="ctr">
            <a:spAutoFit/>
          </a:bodyPr>
          <a:p>
            <a:pPr algn="l">
              <a:lnSpc>
                <a:spcPct val="150000"/>
              </a:lnSpc>
            </a:pPr>
            <a:r>
              <a:rPr lang="zh-CN" altLang="en-US" sz="2000" spc="100" dirty="0">
                <a:solidFill>
                  <a:schemeClr val="bg1"/>
                </a:solidFill>
                <a:latin typeface="微软雅黑" panose="020B0503020204020204" charset="-122"/>
                <a:ea typeface="微软雅黑" panose="020B0503020204020204" charset="-122"/>
                <a:cs typeface="阿里巴巴普惠体 Heavy" panose="00020600040101010101" pitchFamily="18" charset="-122"/>
              </a:rPr>
              <a:t>广东省正在探索的“平安厅”信箱建设，通过建立网络平台，最大程度了解群众呼声和需求，最大程度凝聚“平安广东”建设的创新做法，其实质就是要建设新的反诈合成作战“大脑”和新的警民沟通“桥梁”，实现民意引领决策、民意引领服务，推动“全民反诈”构想落到实处。</a:t>
            </a:r>
            <a:endParaRPr lang="zh-CN" altLang="en-US" sz="2000" spc="100" dirty="0">
              <a:solidFill>
                <a:schemeClr val="bg1"/>
              </a:solidFill>
              <a:latin typeface="微软雅黑" panose="020B0503020204020204" charset="-122"/>
              <a:ea typeface="微软雅黑" panose="020B0503020204020204" charset="-122"/>
              <a:cs typeface="阿里巴巴普惠体 Heavy" panose="00020600040101010101" pitchFamily="18" charset="-122"/>
            </a:endParaRPr>
          </a:p>
        </p:txBody>
      </p:sp>
    </p:spTree>
    <p:custDataLst>
      <p:tags r:id="rId1"/>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文本框 162"/>
          <p:cNvSpPr txBox="1"/>
          <p:nvPr/>
        </p:nvSpPr>
        <p:spPr>
          <a:xfrm>
            <a:off x="3723005" y="2826385"/>
            <a:ext cx="1706880" cy="706755"/>
          </a:xfrm>
          <a:prstGeom prst="rect">
            <a:avLst/>
          </a:prstGeom>
          <a:noFill/>
        </p:spPr>
        <p:txBody>
          <a:bodyPr wrap="none" rtlCol="0">
            <a:spAutoFit/>
          </a:bodyPr>
          <a:p>
            <a:pPr algn="ctr"/>
            <a:r>
              <a:rPr lang="zh-CN" altLang="en-US" sz="4000" dirty="0">
                <a:solidFill>
                  <a:schemeClr val="bg1"/>
                </a:solidFill>
                <a:latin typeface="+mj-ea"/>
                <a:ea typeface="+mj-ea"/>
              </a:rPr>
              <a:t>亮点三</a:t>
            </a:r>
            <a:endParaRPr lang="zh-CN" altLang="en-US" sz="4000" dirty="0">
              <a:solidFill>
                <a:schemeClr val="bg1"/>
              </a:solidFill>
              <a:latin typeface="+mj-ea"/>
              <a:ea typeface="+mj-ea"/>
            </a:endParaRPr>
          </a:p>
        </p:txBody>
      </p:sp>
      <p:sp>
        <p:nvSpPr>
          <p:cNvPr id="166" name="文本框 165"/>
          <p:cNvSpPr txBox="1"/>
          <p:nvPr/>
        </p:nvSpPr>
        <p:spPr>
          <a:xfrm>
            <a:off x="5616575" y="2843530"/>
            <a:ext cx="3465195" cy="639445"/>
          </a:xfrm>
          <a:prstGeom prst="rect">
            <a:avLst/>
          </a:prstGeom>
          <a:noFill/>
        </p:spPr>
        <p:txBody>
          <a:bodyPr wrap="square" lIns="0" tIns="0" rIns="0" bIns="0" rtlCol="0">
            <a:spAutoFit/>
          </a:bodyPr>
          <a:p>
            <a:pPr>
              <a:lnSpc>
                <a:spcPct val="130000"/>
              </a:lnSpc>
              <a:spcBef>
                <a:spcPts val="0"/>
              </a:spcBef>
              <a:spcAft>
                <a:spcPts val="0"/>
              </a:spcAft>
            </a:pPr>
            <a:r>
              <a:rPr lang="zh-CN" altLang="en-US" sz="1600" dirty="0">
                <a:solidFill>
                  <a:schemeClr val="bg1"/>
                </a:solidFill>
                <a:latin typeface="微软雅黑 Light" panose="020B0502040204020203" pitchFamily="34" charset="-122"/>
                <a:ea typeface="微软雅黑 Light" panose="020B0502040204020203" pitchFamily="34" charset="-122"/>
              </a:rPr>
              <a:t>以机制和技术，实现“联席会议”效能的充分发挥。</a:t>
            </a:r>
            <a:endParaRPr lang="zh-CN" altLang="en-US" sz="1600" dirty="0">
              <a:solidFill>
                <a:schemeClr val="bg1"/>
              </a:solidFill>
              <a:latin typeface="微软雅黑 Light" panose="020B0502040204020203" pitchFamily="34" charset="-122"/>
              <a:ea typeface="微软雅黑 Light" panose="020B0502040204020203" pitchFamily="34" charset="-122"/>
            </a:endParaRPr>
          </a:p>
        </p:txBody>
      </p:sp>
      <p:cxnSp>
        <p:nvCxnSpPr>
          <p:cNvPr id="169" name="直接连接符 168"/>
          <p:cNvCxnSpPr/>
          <p:nvPr/>
        </p:nvCxnSpPr>
        <p:spPr>
          <a:xfrm>
            <a:off x="5431155" y="2943860"/>
            <a:ext cx="0" cy="47371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775302" y="2546682"/>
            <a:ext cx="8872537" cy="1754326"/>
          </a:xfrm>
          <a:prstGeom prst="rect">
            <a:avLst/>
          </a:prstGeom>
        </p:spPr>
        <p:txBody>
          <a:bodyPr vert="horz" lIns="90000" tIns="46800" rIns="90000" bIns="46800" rtlCol="0" anchor="b" anchorCtr="0">
            <a:normAutofit fontScale="60000"/>
          </a:bodyPr>
          <a:lstStyle>
            <a:lvl1pPr fontAlgn="auto">
              <a:lnSpc>
                <a:spcPct val="100000"/>
              </a:lnSpc>
              <a:spcBef>
                <a:spcPct val="0"/>
              </a:spcBef>
              <a:buNone/>
              <a:defRPr sz="5400" b="1" u="none" strike="noStrike" cap="none" spc="300" normalizeH="0" baseline="0">
                <a:gradFill>
                  <a:gsLst>
                    <a:gs pos="0">
                      <a:srgbClr val="FFFFFF"/>
                    </a:gs>
                    <a:gs pos="71000">
                      <a:schemeClr val="bg1"/>
                    </a:gs>
                    <a:gs pos="100000">
                      <a:schemeClr val="bg1">
                        <a:lumMod val="65000"/>
                      </a:schemeClr>
                    </a:gs>
                    <a:gs pos="37000">
                      <a:schemeClr val="bg1">
                        <a:lumMod val="75000"/>
                      </a:schemeClr>
                    </a:gs>
                  </a:gsLst>
                  <a:lin ang="10800000" scaled="0"/>
                </a:gradFill>
                <a:effectLst>
                  <a:outerShdw blurRad="241300" dist="304800" dir="2700000" sx="79000" sy="79000" algn="tl" rotWithShape="0">
                    <a:prstClr val="black">
                      <a:alpha val="40000"/>
                    </a:prstClr>
                  </a:outerShdw>
                </a:effectLst>
                <a:uFillTx/>
                <a:latin typeface="Arial" panose="020B0604020202020204" pitchFamily="34" charset="0"/>
                <a:ea typeface="微软雅黑" panose="020B0503020204020204" charset="-122"/>
                <a:cs typeface="+mj-cs"/>
              </a:defRPr>
            </a:lvl1pPr>
          </a:lstStyle>
          <a:p>
            <a:pPr algn="l">
              <a:lnSpc>
                <a:spcPct val="150000"/>
              </a:lnSpc>
            </a:pPr>
            <a:r>
              <a:rPr lang="en-US" altLang="zh-CN" sz="3000" dirty="0"/>
              <a:t>      </a:t>
            </a:r>
            <a:r>
              <a:rPr lang="zh-CN" altLang="en-US" sz="3000" dirty="0"/>
              <a:t>快速更新迭代的信息网络技术，正在推动违法犯罪的智能化、职业化、专业化和规模化进程，基于价值链的犯罪生态圈日益显现。基于网络大数据和人工智能的“精准诈骗”已成为当前乃至未来电信网络诈骗犯罪的主流形态。</a:t>
            </a:r>
            <a:endParaRPr lang="zh-CN" altLang="en-US" sz="3000" dirty="0"/>
          </a:p>
        </p:txBody>
      </p:sp>
      <p:sp>
        <p:nvSpPr>
          <p:cNvPr id="3" name="文本框 2"/>
          <p:cNvSpPr txBox="1"/>
          <p:nvPr/>
        </p:nvSpPr>
        <p:spPr>
          <a:xfrm>
            <a:off x="5436577" y="1823834"/>
            <a:ext cx="1318847" cy="307340"/>
          </a:xfrm>
          <a:prstGeom prst="rect">
            <a:avLst/>
          </a:prstGeom>
          <a:noFill/>
        </p:spPr>
        <p:txBody>
          <a:bodyPr wrap="square" lIns="0" tIns="0" rIns="0" bIns="0">
            <a:spAutoFit/>
          </a:bodyPr>
          <a:lstStyle/>
          <a:p>
            <a:pPr lvl="0" algn="dist" defTabSz="910590">
              <a:defRPr/>
            </a:pPr>
            <a:r>
              <a:rPr lang="zh-CN" altLang="en-US" sz="2000" b="1" spc="300" dirty="0">
                <a:ln w="19050">
                  <a:noFill/>
                </a:ln>
                <a:solidFill>
                  <a:schemeClr val="bg1"/>
                </a:solidFill>
                <a:effectLst>
                  <a:outerShdw blurRad="50800" dist="38100" dir="2700000" algn="tl" rotWithShape="0">
                    <a:prstClr val="black">
                      <a:alpha val="40000"/>
                    </a:prstClr>
                  </a:outerShdw>
                </a:effectLst>
                <a:latin typeface="+mn-ea"/>
              </a:rPr>
              <a:t>提出问题</a:t>
            </a:r>
            <a:endParaRPr lang="zh-CN" altLang="en-US" sz="2000" b="1" spc="300" dirty="0">
              <a:ln w="19050">
                <a:noFill/>
              </a:ln>
              <a:solidFill>
                <a:schemeClr val="bg1"/>
              </a:solidFill>
              <a:effectLst>
                <a:outerShdw blurRad="50800" dist="38100" dir="2700000" algn="tl" rotWithShape="0">
                  <a:prstClr val="black">
                    <a:alpha val="40000"/>
                  </a:prstClr>
                </a:outerShdw>
              </a:effectLst>
              <a:latin typeface="+mn-ea"/>
            </a:endParaRPr>
          </a:p>
        </p:txBody>
      </p:sp>
      <p:cxnSp>
        <p:nvCxnSpPr>
          <p:cNvPr id="4" name="直接连接符 3"/>
          <p:cNvCxnSpPr/>
          <p:nvPr/>
        </p:nvCxnSpPr>
        <p:spPr>
          <a:xfrm>
            <a:off x="5405187" y="2340468"/>
            <a:ext cx="1381626" cy="0"/>
          </a:xfrm>
          <a:prstGeom prst="line">
            <a:avLst/>
          </a:prstGeom>
          <a:ln w="31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5450256" y="2151292"/>
            <a:ext cx="1280059" cy="122555"/>
          </a:xfrm>
          <a:prstGeom prst="rect">
            <a:avLst/>
          </a:prstGeom>
          <a:noFill/>
        </p:spPr>
        <p:txBody>
          <a:bodyPr wrap="square" lIns="0" tIns="0" rIns="0" bIns="0">
            <a:spAutoFit/>
          </a:bodyPr>
          <a:lstStyle/>
          <a:p>
            <a:pPr lvl="0" algn="dist" defTabSz="910590">
              <a:defRPr/>
            </a:pPr>
            <a:r>
              <a:rPr lang="en-US" altLang="zh-CN" sz="800" spc="100" dirty="0">
                <a:ln w="19050">
                  <a:noFill/>
                </a:ln>
                <a:solidFill>
                  <a:schemeClr val="bg1"/>
                </a:solidFill>
                <a:latin typeface="PingFang SC Thin" panose="020B0200000000000000" pitchFamily="34" charset="-122"/>
                <a:ea typeface="PingFang SC Thin" panose="020B0200000000000000" pitchFamily="34" charset="-122"/>
              </a:rPr>
              <a:t>Problems</a:t>
            </a:r>
            <a:endParaRPr lang="en-US" altLang="zh-CN" sz="800" spc="100" dirty="0">
              <a:ln w="19050">
                <a:noFill/>
              </a:ln>
              <a:solidFill>
                <a:schemeClr val="bg1"/>
              </a:solidFill>
              <a:latin typeface="PingFang SC Thin" panose="020B0200000000000000" pitchFamily="34" charset="-122"/>
              <a:ea typeface="PingFang SC Thin" panose="020B0200000000000000" pitchFamily="34"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文本框 162"/>
          <p:cNvSpPr txBox="1"/>
          <p:nvPr/>
        </p:nvSpPr>
        <p:spPr>
          <a:xfrm>
            <a:off x="1804670" y="2192020"/>
            <a:ext cx="1402080" cy="583565"/>
          </a:xfrm>
          <a:prstGeom prst="rect">
            <a:avLst/>
          </a:prstGeom>
          <a:noFill/>
        </p:spPr>
        <p:txBody>
          <a:bodyPr wrap="none" rtlCol="0">
            <a:spAutoFit/>
          </a:bodyPr>
          <a:p>
            <a:pPr algn="ctr"/>
            <a:r>
              <a:rPr lang="zh-CN" altLang="en-US" sz="3200" dirty="0">
                <a:solidFill>
                  <a:schemeClr val="bg1"/>
                </a:solidFill>
                <a:latin typeface="+mj-ea"/>
                <a:ea typeface="+mj-ea"/>
              </a:rPr>
              <a:t>亮点三</a:t>
            </a:r>
            <a:endParaRPr lang="zh-CN" altLang="en-US" sz="3200" dirty="0">
              <a:solidFill>
                <a:schemeClr val="bg1"/>
              </a:solidFill>
              <a:latin typeface="+mj-ea"/>
              <a:ea typeface="+mj-ea"/>
            </a:endParaRPr>
          </a:p>
        </p:txBody>
      </p:sp>
      <p:cxnSp>
        <p:nvCxnSpPr>
          <p:cNvPr id="169" name="直接连接符 168"/>
          <p:cNvCxnSpPr/>
          <p:nvPr/>
        </p:nvCxnSpPr>
        <p:spPr>
          <a:xfrm>
            <a:off x="3360420" y="2223770"/>
            <a:ext cx="0" cy="47371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1820807" y="2795298"/>
            <a:ext cx="8988536" cy="2491740"/>
          </a:xfrm>
          <a:prstGeom prst="rect">
            <a:avLst/>
          </a:prstGeom>
          <a:noFill/>
        </p:spPr>
        <p:txBody>
          <a:bodyPr wrap="square" rtlCol="0" anchor="ctr">
            <a:spAutoFit/>
          </a:bodyPr>
          <a:p>
            <a:pPr algn="l">
              <a:lnSpc>
                <a:spcPct val="150000"/>
              </a:lnSpc>
            </a:pPr>
            <a:r>
              <a:rPr lang="zh-CN" altLang="en-US" sz="2000" spc="100" dirty="0">
                <a:solidFill>
                  <a:schemeClr val="bg1"/>
                </a:solidFill>
                <a:latin typeface="微软雅黑" panose="020B0503020204020204" charset="-122"/>
                <a:ea typeface="微软雅黑" panose="020B0503020204020204" charset="-122"/>
                <a:cs typeface="阿里巴巴普惠体 Heavy" panose="00020600040101010101" pitchFamily="18" charset="-122"/>
              </a:rPr>
              <a:t>通过建立“一把手负责”“一盘棋推进”“一体化解决”等一系列机制，通过不断强化“超级网络链接”建设，在联席会议成员单位内部建立高效闭环办理模式，围绕“</a:t>
            </a:r>
            <a:r>
              <a:rPr lang="zh-CN" altLang="en-US" sz="2400" dirty="0">
                <a:solidFill>
                  <a:srgbClr val="FFC000"/>
                </a:solidFill>
                <a:latin typeface="汉仪力量黑简" panose="00020600040101010101" charset="-122"/>
                <a:ea typeface="汉仪力量黑简" panose="00020600040101010101" charset="-122"/>
              </a:rPr>
              <a:t>事要解决</a:t>
            </a:r>
            <a:r>
              <a:rPr lang="zh-CN" altLang="en-US" sz="2000" spc="100" dirty="0">
                <a:solidFill>
                  <a:schemeClr val="bg1"/>
                </a:solidFill>
                <a:latin typeface="微软雅黑" panose="020B0503020204020204" charset="-122"/>
                <a:ea typeface="微软雅黑" panose="020B0503020204020204" charset="-122"/>
                <a:cs typeface="阿里巴巴普惠体 Heavy" panose="00020600040101010101" pitchFamily="18" charset="-122"/>
              </a:rPr>
              <a:t>”这一核心目标，实现“前台受理、后台流转、网上沟通、网下办理、限时反馈、跟踪督办”全流程管理，对群众受骗申诉、线索举报等及时联动、彻查彻办。</a:t>
            </a:r>
            <a:endParaRPr lang="zh-CN" altLang="en-US" sz="2000" spc="100" dirty="0">
              <a:solidFill>
                <a:schemeClr val="bg1"/>
              </a:solidFill>
              <a:latin typeface="微软雅黑" panose="020B0503020204020204" charset="-122"/>
              <a:ea typeface="微软雅黑" panose="020B0503020204020204" charset="-122"/>
              <a:cs typeface="阿里巴巴普惠体 Heavy" panose="00020600040101010101" pitchFamily="18" charset="-122"/>
            </a:endParaRPr>
          </a:p>
        </p:txBody>
      </p:sp>
    </p:spTree>
    <p:custDataLst>
      <p:tags r:id="rId1"/>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文本框 162"/>
          <p:cNvSpPr txBox="1"/>
          <p:nvPr/>
        </p:nvSpPr>
        <p:spPr>
          <a:xfrm>
            <a:off x="1804670" y="2192020"/>
            <a:ext cx="1402080" cy="583565"/>
          </a:xfrm>
          <a:prstGeom prst="rect">
            <a:avLst/>
          </a:prstGeom>
          <a:noFill/>
        </p:spPr>
        <p:txBody>
          <a:bodyPr wrap="none" rtlCol="0">
            <a:spAutoFit/>
          </a:bodyPr>
          <a:p>
            <a:pPr algn="ctr"/>
            <a:r>
              <a:rPr lang="zh-CN" altLang="en-US" sz="3200" dirty="0">
                <a:solidFill>
                  <a:schemeClr val="bg1"/>
                </a:solidFill>
                <a:latin typeface="+mj-ea"/>
                <a:ea typeface="+mj-ea"/>
              </a:rPr>
              <a:t>亮点三</a:t>
            </a:r>
            <a:endParaRPr lang="zh-CN" altLang="en-US" sz="3200" dirty="0">
              <a:solidFill>
                <a:schemeClr val="bg1"/>
              </a:solidFill>
              <a:latin typeface="+mj-ea"/>
              <a:ea typeface="+mj-ea"/>
            </a:endParaRPr>
          </a:p>
        </p:txBody>
      </p:sp>
      <p:cxnSp>
        <p:nvCxnSpPr>
          <p:cNvPr id="169" name="直接连接符 168"/>
          <p:cNvCxnSpPr/>
          <p:nvPr/>
        </p:nvCxnSpPr>
        <p:spPr>
          <a:xfrm>
            <a:off x="3360420" y="2223770"/>
            <a:ext cx="0" cy="47371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1820807" y="2805458"/>
            <a:ext cx="8988536" cy="1938020"/>
          </a:xfrm>
          <a:prstGeom prst="rect">
            <a:avLst/>
          </a:prstGeom>
          <a:noFill/>
        </p:spPr>
        <p:txBody>
          <a:bodyPr wrap="square" rtlCol="0" anchor="ctr">
            <a:spAutoFit/>
          </a:bodyPr>
          <a:p>
            <a:pPr algn="l">
              <a:lnSpc>
                <a:spcPct val="150000"/>
              </a:lnSpc>
            </a:pPr>
            <a:r>
              <a:rPr lang="zh-CN" altLang="en-US" sz="2000" spc="100" dirty="0">
                <a:solidFill>
                  <a:schemeClr val="bg1"/>
                </a:solidFill>
                <a:latin typeface="微软雅黑" panose="020B0503020204020204" charset="-122"/>
                <a:ea typeface="微软雅黑" panose="020B0503020204020204" charset="-122"/>
                <a:cs typeface="阿里巴巴普惠体 Heavy" panose="00020600040101010101" pitchFamily="18" charset="-122"/>
              </a:rPr>
              <a:t>例如“广州反诈平台”的预警、劝阻、宣传“三维一体”模式，既弥补了传统案后反应式打击模式客观存在的“滞后性”短板，也打开了与各级政府及其相关职能部门、银行、电信、互联网运营等行业、企业、社区及群众的协同共治大门。</a:t>
            </a:r>
            <a:endParaRPr lang="zh-CN" altLang="en-US" sz="2000" spc="100" dirty="0">
              <a:solidFill>
                <a:schemeClr val="bg1"/>
              </a:solidFill>
              <a:latin typeface="微软雅黑" panose="020B0503020204020204" charset="-122"/>
              <a:ea typeface="微软雅黑" panose="020B0503020204020204" charset="-122"/>
              <a:cs typeface="阿里巴巴普惠体 Heavy" panose="00020600040101010101" pitchFamily="18"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文本框 162"/>
          <p:cNvSpPr txBox="1"/>
          <p:nvPr/>
        </p:nvSpPr>
        <p:spPr>
          <a:xfrm>
            <a:off x="3723005" y="2826385"/>
            <a:ext cx="1706880" cy="706755"/>
          </a:xfrm>
          <a:prstGeom prst="rect">
            <a:avLst/>
          </a:prstGeom>
          <a:noFill/>
        </p:spPr>
        <p:txBody>
          <a:bodyPr wrap="none" rtlCol="0">
            <a:spAutoFit/>
          </a:bodyPr>
          <a:p>
            <a:pPr algn="ctr"/>
            <a:r>
              <a:rPr lang="zh-CN" altLang="en-US" sz="4000" dirty="0">
                <a:solidFill>
                  <a:schemeClr val="bg1"/>
                </a:solidFill>
                <a:latin typeface="+mj-ea"/>
                <a:ea typeface="+mj-ea"/>
              </a:rPr>
              <a:t>亮点四</a:t>
            </a:r>
            <a:endParaRPr lang="zh-CN" altLang="en-US" sz="4000" dirty="0">
              <a:solidFill>
                <a:schemeClr val="bg1"/>
              </a:solidFill>
              <a:latin typeface="+mj-ea"/>
              <a:ea typeface="+mj-ea"/>
            </a:endParaRPr>
          </a:p>
        </p:txBody>
      </p:sp>
      <p:sp>
        <p:nvSpPr>
          <p:cNvPr id="166" name="文本框 165"/>
          <p:cNvSpPr txBox="1"/>
          <p:nvPr/>
        </p:nvSpPr>
        <p:spPr>
          <a:xfrm>
            <a:off x="5616575" y="2843530"/>
            <a:ext cx="3465195" cy="639445"/>
          </a:xfrm>
          <a:prstGeom prst="rect">
            <a:avLst/>
          </a:prstGeom>
          <a:noFill/>
        </p:spPr>
        <p:txBody>
          <a:bodyPr wrap="square" lIns="0" tIns="0" rIns="0" bIns="0" rtlCol="0">
            <a:spAutoFit/>
          </a:bodyPr>
          <a:p>
            <a:pPr>
              <a:lnSpc>
                <a:spcPct val="130000"/>
              </a:lnSpc>
              <a:spcBef>
                <a:spcPts val="0"/>
              </a:spcBef>
              <a:spcAft>
                <a:spcPts val="0"/>
              </a:spcAft>
            </a:pPr>
            <a:r>
              <a:rPr lang="zh-CN" altLang="en-US" sz="1600" dirty="0">
                <a:solidFill>
                  <a:schemeClr val="bg1"/>
                </a:solidFill>
                <a:latin typeface="微软雅黑 Light" panose="020B0502040204020203" pitchFamily="34" charset="-122"/>
                <a:ea typeface="微软雅黑 Light" panose="020B0502040204020203" pitchFamily="34" charset="-122"/>
              </a:rPr>
              <a:t>强化全民反诈的</a:t>
            </a:r>
            <a:r>
              <a:rPr lang="zh-CN" altLang="en-US" sz="1600" dirty="0">
                <a:solidFill>
                  <a:srgbClr val="FFC000"/>
                </a:solidFill>
                <a:latin typeface="汉仪力量黑简" panose="00020600040101010101" charset="-122"/>
                <a:ea typeface="汉仪力量黑简" panose="00020600040101010101" charset="-122"/>
              </a:rPr>
              <a:t>阵地</a:t>
            </a:r>
            <a:endParaRPr lang="zh-CN" altLang="en-US" sz="1600" dirty="0">
              <a:solidFill>
                <a:schemeClr val="bg1"/>
              </a:solidFill>
              <a:latin typeface="微软雅黑 Light" panose="020B0502040204020203" pitchFamily="34" charset="-122"/>
              <a:ea typeface="微软雅黑 Light" panose="020B0502040204020203" pitchFamily="34" charset="-122"/>
            </a:endParaRPr>
          </a:p>
          <a:p>
            <a:pPr>
              <a:lnSpc>
                <a:spcPct val="130000"/>
              </a:lnSpc>
              <a:spcBef>
                <a:spcPts val="0"/>
              </a:spcBef>
              <a:spcAft>
                <a:spcPts val="0"/>
              </a:spcAft>
            </a:pPr>
            <a:r>
              <a:rPr lang="zh-CN" altLang="en-US" sz="1600" dirty="0">
                <a:solidFill>
                  <a:schemeClr val="bg1"/>
                </a:solidFill>
                <a:latin typeface="微软雅黑 Light" panose="020B0502040204020203" pitchFamily="34" charset="-122"/>
                <a:ea typeface="微软雅黑 Light" panose="020B0502040204020203" pitchFamily="34" charset="-122"/>
              </a:rPr>
              <a:t>的建设与管控</a:t>
            </a:r>
            <a:endParaRPr lang="zh-CN" altLang="en-US" sz="1600" dirty="0">
              <a:solidFill>
                <a:schemeClr val="bg1"/>
              </a:solidFill>
              <a:latin typeface="微软雅黑 Light" panose="020B0502040204020203" pitchFamily="34" charset="-122"/>
              <a:ea typeface="微软雅黑 Light" panose="020B0502040204020203" pitchFamily="34" charset="-122"/>
            </a:endParaRPr>
          </a:p>
        </p:txBody>
      </p:sp>
      <p:cxnSp>
        <p:nvCxnSpPr>
          <p:cNvPr id="169" name="直接连接符 168"/>
          <p:cNvCxnSpPr/>
          <p:nvPr/>
        </p:nvCxnSpPr>
        <p:spPr>
          <a:xfrm>
            <a:off x="5431155" y="2943860"/>
            <a:ext cx="0" cy="47371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文本框 162"/>
          <p:cNvSpPr txBox="1"/>
          <p:nvPr/>
        </p:nvSpPr>
        <p:spPr>
          <a:xfrm>
            <a:off x="1804670" y="2192020"/>
            <a:ext cx="1402080" cy="583565"/>
          </a:xfrm>
          <a:prstGeom prst="rect">
            <a:avLst/>
          </a:prstGeom>
          <a:noFill/>
        </p:spPr>
        <p:txBody>
          <a:bodyPr wrap="none" rtlCol="0">
            <a:spAutoFit/>
          </a:bodyPr>
          <a:p>
            <a:pPr algn="ctr"/>
            <a:r>
              <a:rPr lang="zh-CN" altLang="en-US" sz="3200" dirty="0">
                <a:solidFill>
                  <a:schemeClr val="bg1"/>
                </a:solidFill>
                <a:latin typeface="+mj-ea"/>
                <a:ea typeface="+mj-ea"/>
              </a:rPr>
              <a:t>亮点四</a:t>
            </a:r>
            <a:endParaRPr lang="zh-CN" altLang="en-US" sz="3200" dirty="0">
              <a:solidFill>
                <a:schemeClr val="bg1"/>
              </a:solidFill>
              <a:latin typeface="+mj-ea"/>
              <a:ea typeface="+mj-ea"/>
            </a:endParaRPr>
          </a:p>
        </p:txBody>
      </p:sp>
      <p:cxnSp>
        <p:nvCxnSpPr>
          <p:cNvPr id="169" name="直接连接符 168"/>
          <p:cNvCxnSpPr/>
          <p:nvPr/>
        </p:nvCxnSpPr>
        <p:spPr>
          <a:xfrm>
            <a:off x="3360420" y="2223770"/>
            <a:ext cx="0" cy="47371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1820807" y="2948333"/>
            <a:ext cx="8988536" cy="1938020"/>
          </a:xfrm>
          <a:prstGeom prst="rect">
            <a:avLst/>
          </a:prstGeom>
          <a:noFill/>
        </p:spPr>
        <p:txBody>
          <a:bodyPr wrap="square" rtlCol="0" anchor="ctr">
            <a:spAutoFit/>
          </a:bodyPr>
          <a:p>
            <a:pPr algn="l">
              <a:lnSpc>
                <a:spcPct val="150000"/>
              </a:lnSpc>
            </a:pPr>
            <a:r>
              <a:rPr lang="zh-CN" altLang="en-US" sz="2000" spc="100" dirty="0">
                <a:solidFill>
                  <a:schemeClr val="bg1"/>
                </a:solidFill>
                <a:latin typeface="微软雅黑" panose="020B0503020204020204" charset="-122"/>
                <a:ea typeface="微软雅黑" panose="020B0503020204020204" charset="-122"/>
                <a:cs typeface="阿里巴巴普惠体 Heavy" panose="00020600040101010101" pitchFamily="18" charset="-122"/>
              </a:rPr>
              <a:t>反诈阵地的线上线下无缝衔接，既有反诈APP、小程序、公众号、网站等网络虚拟空间的反诈人民战争阵地，也有学校（包括大中小学）、无诈出租屋、无诈社区等实体生活空间的反诈人民战争阵地，对电信网络诈骗犯罪形成了双重无缝的防范打击治理。</a:t>
            </a:r>
            <a:endParaRPr lang="zh-CN" altLang="en-US" sz="2000" spc="100" dirty="0">
              <a:solidFill>
                <a:schemeClr val="bg1"/>
              </a:solidFill>
              <a:latin typeface="微软雅黑" panose="020B0503020204020204" charset="-122"/>
              <a:ea typeface="微软雅黑" panose="020B0503020204020204" charset="-122"/>
              <a:cs typeface="阿里巴巴普惠体 Heavy" panose="00020600040101010101" pitchFamily="18" charset="-122"/>
            </a:endParaRPr>
          </a:p>
        </p:txBody>
      </p:sp>
    </p:spTree>
    <p:custDataLst>
      <p:tags r:id="rId1"/>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文本框 162"/>
          <p:cNvSpPr txBox="1"/>
          <p:nvPr/>
        </p:nvSpPr>
        <p:spPr>
          <a:xfrm>
            <a:off x="1804670" y="2192020"/>
            <a:ext cx="1402080" cy="583565"/>
          </a:xfrm>
          <a:prstGeom prst="rect">
            <a:avLst/>
          </a:prstGeom>
          <a:noFill/>
        </p:spPr>
        <p:txBody>
          <a:bodyPr wrap="none" rtlCol="0">
            <a:spAutoFit/>
          </a:bodyPr>
          <a:p>
            <a:pPr algn="ctr"/>
            <a:r>
              <a:rPr lang="zh-CN" altLang="en-US" sz="3200" dirty="0">
                <a:solidFill>
                  <a:schemeClr val="bg1"/>
                </a:solidFill>
                <a:latin typeface="+mj-ea"/>
                <a:ea typeface="+mj-ea"/>
              </a:rPr>
              <a:t>亮点四</a:t>
            </a:r>
            <a:endParaRPr lang="zh-CN" altLang="en-US" sz="3200" dirty="0">
              <a:solidFill>
                <a:schemeClr val="bg1"/>
              </a:solidFill>
              <a:latin typeface="+mj-ea"/>
              <a:ea typeface="+mj-ea"/>
            </a:endParaRPr>
          </a:p>
        </p:txBody>
      </p:sp>
      <p:cxnSp>
        <p:nvCxnSpPr>
          <p:cNvPr id="169" name="直接连接符 168"/>
          <p:cNvCxnSpPr/>
          <p:nvPr/>
        </p:nvCxnSpPr>
        <p:spPr>
          <a:xfrm>
            <a:off x="3360420" y="2223770"/>
            <a:ext cx="0" cy="47371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1820807" y="2950556"/>
            <a:ext cx="8988536" cy="1476375"/>
          </a:xfrm>
          <a:prstGeom prst="rect">
            <a:avLst/>
          </a:prstGeom>
          <a:noFill/>
        </p:spPr>
        <p:txBody>
          <a:bodyPr wrap="square" rtlCol="0" anchor="ctr">
            <a:spAutoFit/>
          </a:bodyPr>
          <a:p>
            <a:pPr algn="l">
              <a:lnSpc>
                <a:spcPct val="150000"/>
              </a:lnSpc>
            </a:pPr>
            <a:r>
              <a:rPr lang="zh-CN" altLang="en-US" sz="2000" spc="100" dirty="0">
                <a:solidFill>
                  <a:schemeClr val="bg1"/>
                </a:solidFill>
                <a:latin typeface="微软雅黑" panose="020B0503020204020204" charset="-122"/>
                <a:ea typeface="微软雅黑" panose="020B0503020204020204" charset="-122"/>
                <a:cs typeface="阿里巴巴普惠体 Heavy" panose="00020600040101010101" pitchFamily="18" charset="-122"/>
              </a:rPr>
              <a:t>例如，佛山、东莞、梅州市公安局通过在企业、高校建设反诈阵地，对出租屋、企业、店铺等开展“无诈评比”，对积极分子吸纳为“义警”并给予相应激励措施等，不断提高群众反诈防骗的积极性主动性。</a:t>
            </a:r>
            <a:endParaRPr lang="zh-CN" altLang="en-US" sz="2000" spc="100" dirty="0">
              <a:solidFill>
                <a:schemeClr val="bg1"/>
              </a:solidFill>
              <a:latin typeface="微软雅黑" panose="020B0503020204020204" charset="-122"/>
              <a:ea typeface="微软雅黑" panose="020B0503020204020204" charset="-122"/>
              <a:cs typeface="阿里巴巴普惠体 Heavy" panose="00020600040101010101" pitchFamily="18"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617079" y="2198466"/>
            <a:ext cx="1808480" cy="583565"/>
            <a:chOff x="5742039" y="1465676"/>
            <a:chExt cx="1808480" cy="583565"/>
          </a:xfrm>
        </p:grpSpPr>
        <p:sp>
          <p:nvSpPr>
            <p:cNvPr id="163" name="文本框 162"/>
            <p:cNvSpPr txBox="1"/>
            <p:nvPr/>
          </p:nvSpPr>
          <p:spPr>
            <a:xfrm>
              <a:off x="5742039" y="1465676"/>
              <a:ext cx="1808480" cy="583565"/>
            </a:xfrm>
            <a:prstGeom prst="rect">
              <a:avLst/>
            </a:prstGeom>
            <a:noFill/>
          </p:spPr>
          <p:txBody>
            <a:bodyPr wrap="none" rtlCol="0">
              <a:spAutoFit/>
            </a:bodyPr>
            <a:p>
              <a:pPr algn="ctr"/>
              <a:r>
                <a:rPr lang="zh-CN" altLang="en-US" sz="3200" dirty="0">
                  <a:solidFill>
                    <a:schemeClr val="accent1"/>
                  </a:solidFill>
                  <a:latin typeface="+mj-ea"/>
                  <a:ea typeface="+mj-ea"/>
                </a:rPr>
                <a:t>广东公安</a:t>
              </a:r>
              <a:endParaRPr lang="zh-CN" altLang="en-US" sz="3200" dirty="0">
                <a:solidFill>
                  <a:schemeClr val="accent1"/>
                </a:solidFill>
                <a:latin typeface="+mj-ea"/>
                <a:ea typeface="+mj-ea"/>
              </a:endParaRPr>
            </a:p>
          </p:txBody>
        </p:sp>
        <p:cxnSp>
          <p:nvCxnSpPr>
            <p:cNvPr id="169" name="直接连接符 168"/>
            <p:cNvCxnSpPr/>
            <p:nvPr/>
          </p:nvCxnSpPr>
          <p:spPr>
            <a:xfrm>
              <a:off x="7501480" y="1497173"/>
              <a:ext cx="0" cy="473442"/>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31" name="文本框 30"/>
          <p:cNvSpPr txBox="1"/>
          <p:nvPr/>
        </p:nvSpPr>
        <p:spPr>
          <a:xfrm>
            <a:off x="1620782" y="2836255"/>
            <a:ext cx="8988536" cy="1476375"/>
          </a:xfrm>
          <a:prstGeom prst="rect">
            <a:avLst/>
          </a:prstGeom>
          <a:noFill/>
        </p:spPr>
        <p:txBody>
          <a:bodyPr wrap="square" rtlCol="0" anchor="ctr">
            <a:spAutoFit/>
          </a:bodyPr>
          <a:p>
            <a:pPr algn="l">
              <a:lnSpc>
                <a:spcPct val="150000"/>
              </a:lnSpc>
            </a:pPr>
            <a:r>
              <a:rPr lang="zh-CN" altLang="en-US" sz="2000" spc="100" dirty="0">
                <a:solidFill>
                  <a:schemeClr val="bg1"/>
                </a:solidFill>
                <a:latin typeface="微软雅黑" panose="020B0503020204020204" charset="-122"/>
                <a:ea typeface="微软雅黑" panose="020B0503020204020204" charset="-122"/>
                <a:cs typeface="阿里巴巴普惠体 Heavy" panose="00020600040101010101" pitchFamily="18" charset="-122"/>
              </a:rPr>
              <a:t>在“全警反诈、全民反诈”新思路新理念引领下，逐步从“公安机关单打独斗”转向社会多方协同的全民反诈；从“事后治理”为主转向“事前防范”和“事中止损”为主，相关模式、机制、技术也逐渐成熟并取得了明显成效。</a:t>
            </a:r>
            <a:endParaRPr lang="zh-CN" altLang="en-US" sz="2000" spc="100" dirty="0">
              <a:solidFill>
                <a:schemeClr val="bg1"/>
              </a:solidFill>
              <a:latin typeface="微软雅黑" panose="020B0503020204020204" charset="-122"/>
              <a:ea typeface="微软雅黑" panose="020B0503020204020204" charset="-122"/>
              <a:cs typeface="阿里巴巴普惠体 Heavy" panose="00020600040101010101" pitchFamily="18"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725295" y="580390"/>
            <a:ext cx="10900410" cy="2570480"/>
          </a:xfrm>
        </p:spPr>
        <p:txBody>
          <a:bodyPr/>
          <a:lstStyle/>
          <a:p>
            <a:pPr algn="l"/>
            <a:r>
              <a:rPr lang="zh-CN" altLang="zh-CN" sz="3200" dirty="0">
                <a:solidFill>
                  <a:schemeClr val="bg2"/>
                </a:solidFill>
              </a:rPr>
              <a:t>电信网络诈骗资金转移手段及共生灰产的治理</a:t>
            </a:r>
            <a:endParaRPr lang="zh-CN" altLang="zh-CN" sz="3200" dirty="0">
              <a:solidFill>
                <a:schemeClr val="bg2"/>
              </a:solidFill>
            </a:endParaRPr>
          </a:p>
        </p:txBody>
      </p:sp>
      <p:sp>
        <p:nvSpPr>
          <p:cNvPr id="4" name="副标题 3"/>
          <p:cNvSpPr/>
          <p:nvPr>
            <p:ph type="subTitle" idx="1"/>
          </p:nvPr>
        </p:nvSpPr>
        <p:spPr/>
        <p:txBody>
          <a:bodyPr/>
          <a:p>
            <a:r>
              <a:rPr lang="zh-CN" altLang="en-US" sz="1800">
                <a:solidFill>
                  <a:schemeClr val="bg1"/>
                </a:solidFill>
              </a:rPr>
              <a:t>韦 玮</a:t>
            </a:r>
            <a:endParaRPr lang="zh-CN" altLang="en-US" sz="1800">
              <a:solidFill>
                <a:schemeClr val="bg1"/>
              </a:solidFill>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659732" y="1977722"/>
            <a:ext cx="8872537" cy="1754326"/>
          </a:xfrm>
          <a:prstGeom prst="rect">
            <a:avLst/>
          </a:prstGeom>
        </p:spPr>
        <p:txBody>
          <a:bodyPr vert="horz" lIns="90000" tIns="46800" rIns="90000" bIns="46800" rtlCol="0" anchor="b" anchorCtr="0">
            <a:normAutofit/>
          </a:bodyPr>
          <a:lstStyle>
            <a:lvl1pPr fontAlgn="auto">
              <a:lnSpc>
                <a:spcPct val="100000"/>
              </a:lnSpc>
              <a:spcBef>
                <a:spcPct val="0"/>
              </a:spcBef>
              <a:buNone/>
              <a:defRPr sz="5400" b="1" u="none" strike="noStrike" cap="none" spc="300" normalizeH="0" baseline="0">
                <a:gradFill>
                  <a:gsLst>
                    <a:gs pos="0">
                      <a:srgbClr val="FFFFFF"/>
                    </a:gs>
                    <a:gs pos="71000">
                      <a:schemeClr val="bg1"/>
                    </a:gs>
                    <a:gs pos="100000">
                      <a:schemeClr val="bg1">
                        <a:lumMod val="65000"/>
                      </a:schemeClr>
                    </a:gs>
                    <a:gs pos="37000">
                      <a:schemeClr val="bg1">
                        <a:lumMod val="75000"/>
                      </a:schemeClr>
                    </a:gs>
                  </a:gsLst>
                  <a:lin ang="10800000" scaled="0"/>
                </a:gradFill>
                <a:effectLst>
                  <a:outerShdw blurRad="241300" dist="304800" dir="2700000" sx="79000" sy="79000" algn="tl" rotWithShape="0">
                    <a:prstClr val="black">
                      <a:alpha val="40000"/>
                    </a:prstClr>
                  </a:outerShdw>
                </a:effectLst>
                <a:uFillTx/>
                <a:latin typeface="Arial" panose="020B0604020202020204" pitchFamily="34" charset="0"/>
                <a:ea typeface="微软雅黑" panose="020B0503020204020204" charset="-122"/>
                <a:cs typeface="+mj-cs"/>
              </a:defRPr>
            </a:lvl1pPr>
          </a:lstStyle>
          <a:p>
            <a:pPr algn="ctr"/>
            <a:r>
              <a:rPr lang="zh-CN" altLang="en-US" sz="3000" dirty="0"/>
              <a:t>资金通道 犯罪土壤</a:t>
            </a:r>
            <a:endParaRPr lang="zh-CN" altLang="en-US" sz="3000" dirty="0"/>
          </a:p>
        </p:txBody>
      </p:sp>
      <p:sp>
        <p:nvSpPr>
          <p:cNvPr id="3" name="文本框 2"/>
          <p:cNvSpPr txBox="1"/>
          <p:nvPr/>
        </p:nvSpPr>
        <p:spPr>
          <a:xfrm>
            <a:off x="5436577" y="1823834"/>
            <a:ext cx="1318847" cy="307340"/>
          </a:xfrm>
          <a:prstGeom prst="rect">
            <a:avLst/>
          </a:prstGeom>
          <a:noFill/>
        </p:spPr>
        <p:txBody>
          <a:bodyPr wrap="square" lIns="0" tIns="0" rIns="0" bIns="0">
            <a:spAutoFit/>
          </a:bodyPr>
          <a:lstStyle/>
          <a:p>
            <a:pPr lvl="0" algn="dist" defTabSz="910590">
              <a:defRPr/>
            </a:pPr>
            <a:r>
              <a:rPr lang="zh-CN" altLang="en-US" sz="2000" b="1" spc="300" dirty="0">
                <a:ln w="19050">
                  <a:noFill/>
                </a:ln>
                <a:solidFill>
                  <a:schemeClr val="bg1"/>
                </a:solidFill>
                <a:effectLst>
                  <a:outerShdw blurRad="50800" dist="38100" dir="2700000" algn="tl" rotWithShape="0">
                    <a:prstClr val="black">
                      <a:alpha val="40000"/>
                    </a:prstClr>
                  </a:outerShdw>
                </a:effectLst>
                <a:latin typeface="+mn-ea"/>
              </a:rPr>
              <a:t>关键词</a:t>
            </a:r>
            <a:endParaRPr lang="zh-CN" altLang="en-US" sz="2000" b="1" spc="300" dirty="0">
              <a:ln w="19050">
                <a:noFill/>
              </a:ln>
              <a:solidFill>
                <a:schemeClr val="bg1"/>
              </a:solidFill>
              <a:effectLst>
                <a:outerShdw blurRad="50800" dist="38100" dir="2700000" algn="tl" rotWithShape="0">
                  <a:prstClr val="black">
                    <a:alpha val="40000"/>
                  </a:prstClr>
                </a:outerShdw>
              </a:effectLst>
              <a:latin typeface="+mn-ea"/>
            </a:endParaRPr>
          </a:p>
        </p:txBody>
      </p:sp>
      <p:cxnSp>
        <p:nvCxnSpPr>
          <p:cNvPr id="4" name="直接连接符 3"/>
          <p:cNvCxnSpPr/>
          <p:nvPr/>
        </p:nvCxnSpPr>
        <p:spPr>
          <a:xfrm>
            <a:off x="5405187" y="2340468"/>
            <a:ext cx="1381626" cy="0"/>
          </a:xfrm>
          <a:prstGeom prst="line">
            <a:avLst/>
          </a:prstGeom>
          <a:ln w="31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5450256" y="2151292"/>
            <a:ext cx="1280059" cy="122555"/>
          </a:xfrm>
          <a:prstGeom prst="rect">
            <a:avLst/>
          </a:prstGeom>
          <a:noFill/>
        </p:spPr>
        <p:txBody>
          <a:bodyPr wrap="square" lIns="0" tIns="0" rIns="0" bIns="0">
            <a:spAutoFit/>
          </a:bodyPr>
          <a:lstStyle/>
          <a:p>
            <a:pPr lvl="0" algn="dist" defTabSz="910590">
              <a:defRPr/>
            </a:pPr>
            <a:r>
              <a:rPr lang="en-US" altLang="zh-CN" sz="800" spc="100" dirty="0">
                <a:ln w="19050">
                  <a:noFill/>
                </a:ln>
                <a:solidFill>
                  <a:schemeClr val="bg1"/>
                </a:solidFill>
                <a:latin typeface="PingFang SC Thin" panose="020B0200000000000000" pitchFamily="34" charset="-122"/>
                <a:ea typeface="PingFang SC Thin" panose="020B0200000000000000" pitchFamily="34" charset="-122"/>
              </a:rPr>
              <a:t>Keywords</a:t>
            </a:r>
            <a:endParaRPr lang="en-US" altLang="zh-CN" sz="800" spc="100" dirty="0">
              <a:ln w="19050">
                <a:noFill/>
              </a:ln>
              <a:solidFill>
                <a:schemeClr val="bg1"/>
              </a:solidFill>
              <a:latin typeface="PingFang SC Thin" panose="020B0200000000000000" pitchFamily="34" charset="-122"/>
              <a:ea typeface="PingFang SC Thin" panose="020B0200000000000000" pitchFamily="34"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928337" y="2338402"/>
            <a:ext cx="8872537" cy="1754326"/>
          </a:xfrm>
          <a:prstGeom prst="rect">
            <a:avLst/>
          </a:prstGeom>
        </p:spPr>
        <p:txBody>
          <a:bodyPr vert="horz" lIns="90000" tIns="46800" rIns="90000" bIns="46800" rtlCol="0" anchor="b" anchorCtr="0"/>
          <a:lstStyle>
            <a:lvl1pPr fontAlgn="auto">
              <a:lnSpc>
                <a:spcPct val="100000"/>
              </a:lnSpc>
              <a:spcBef>
                <a:spcPct val="0"/>
              </a:spcBef>
              <a:buNone/>
              <a:defRPr sz="5400" b="1" u="none" strike="noStrike" cap="none" spc="300" normalizeH="0" baseline="0">
                <a:gradFill>
                  <a:gsLst>
                    <a:gs pos="0">
                      <a:srgbClr val="FFFFFF"/>
                    </a:gs>
                    <a:gs pos="71000">
                      <a:schemeClr val="bg1"/>
                    </a:gs>
                    <a:gs pos="100000">
                      <a:schemeClr val="bg1">
                        <a:lumMod val="65000"/>
                      </a:schemeClr>
                    </a:gs>
                    <a:gs pos="37000">
                      <a:schemeClr val="bg1">
                        <a:lumMod val="75000"/>
                      </a:schemeClr>
                    </a:gs>
                  </a:gsLst>
                  <a:lin ang="10800000" scaled="0"/>
                </a:gradFill>
                <a:effectLst>
                  <a:outerShdw blurRad="241300" dist="304800" dir="2700000" sx="79000" sy="79000" algn="tl" rotWithShape="0">
                    <a:prstClr val="black">
                      <a:alpha val="40000"/>
                    </a:prstClr>
                  </a:outerShdw>
                </a:effectLst>
                <a:uFillTx/>
                <a:latin typeface="Arial" panose="020B0604020202020204" pitchFamily="34" charset="0"/>
                <a:ea typeface="微软雅黑" panose="020B0503020204020204" charset="-122"/>
                <a:cs typeface="+mj-cs"/>
              </a:defRPr>
            </a:lvl1pPr>
          </a:lstStyle>
          <a:p>
            <a:pPr algn="l">
              <a:lnSpc>
                <a:spcPct val="150000"/>
              </a:lnSpc>
            </a:pPr>
            <a:r>
              <a:rPr lang="en-US" altLang="zh-CN" sz="2000" dirty="0"/>
              <a:t>     </a:t>
            </a:r>
            <a:r>
              <a:rPr lang="zh-CN" altLang="en-US" sz="2000" dirty="0"/>
              <a:t>与前面两篇文章相比，韦玮同志的这篇文章更像是从</a:t>
            </a:r>
            <a:r>
              <a:rPr lang="zh-CN" altLang="en-US" sz="2400" b="0" spc="0" dirty="0">
                <a:solidFill>
                  <a:srgbClr val="FFC000"/>
                </a:solidFill>
                <a:latin typeface="汉仪力量黑简" panose="00020600040101010101" charset="-122"/>
                <a:ea typeface="汉仪力量黑简" panose="00020600040101010101" charset="-122"/>
                <a:cs typeface="+mn-cs"/>
              </a:rPr>
              <a:t>微观</a:t>
            </a:r>
            <a:r>
              <a:rPr lang="zh-CN" altLang="en-US" sz="2000" dirty="0"/>
              <a:t>层面和</a:t>
            </a:r>
            <a:r>
              <a:rPr lang="zh-CN" altLang="en-US" sz="2400" b="0" spc="0" dirty="0">
                <a:solidFill>
                  <a:srgbClr val="FFC000"/>
                </a:solidFill>
                <a:latin typeface="汉仪力量黑简" panose="00020600040101010101" charset="-122"/>
                <a:ea typeface="汉仪力量黑简" panose="00020600040101010101" charset="-122"/>
                <a:cs typeface="+mn-cs"/>
              </a:rPr>
              <a:t>战术</a:t>
            </a:r>
            <a:r>
              <a:rPr lang="zh-CN" altLang="en-US" sz="2000" dirty="0"/>
              <a:t>意义上来阐述和建构反诈路径，具体而言就是设法“切断犯罪资金转移的节点和通道”</a:t>
            </a:r>
            <a:endParaRPr lang="zh-CN" altLang="en-US" sz="2000" dirty="0"/>
          </a:p>
        </p:txBody>
      </p:sp>
      <p:sp>
        <p:nvSpPr>
          <p:cNvPr id="3" name="文本框 2"/>
          <p:cNvSpPr txBox="1"/>
          <p:nvPr/>
        </p:nvSpPr>
        <p:spPr>
          <a:xfrm>
            <a:off x="5436577" y="1823834"/>
            <a:ext cx="1318847" cy="307340"/>
          </a:xfrm>
          <a:prstGeom prst="rect">
            <a:avLst/>
          </a:prstGeom>
          <a:noFill/>
        </p:spPr>
        <p:txBody>
          <a:bodyPr wrap="square" lIns="0" tIns="0" rIns="0" bIns="0">
            <a:spAutoFit/>
          </a:bodyPr>
          <a:lstStyle/>
          <a:p>
            <a:pPr lvl="0" algn="dist" defTabSz="910590">
              <a:defRPr/>
            </a:pPr>
            <a:r>
              <a:rPr lang="zh-CN" altLang="en-US" sz="2000" b="1" spc="300" dirty="0">
                <a:ln w="19050">
                  <a:noFill/>
                </a:ln>
                <a:solidFill>
                  <a:schemeClr val="bg1"/>
                </a:solidFill>
                <a:effectLst>
                  <a:outerShdw blurRad="50800" dist="38100" dir="2700000" algn="tl" rotWithShape="0">
                    <a:prstClr val="black">
                      <a:alpha val="40000"/>
                    </a:prstClr>
                  </a:outerShdw>
                </a:effectLst>
                <a:latin typeface="+mn-ea"/>
              </a:rPr>
              <a:t>总体评价</a:t>
            </a:r>
            <a:endParaRPr lang="zh-CN" altLang="en-US" sz="2000" b="1" spc="300" dirty="0">
              <a:ln w="19050">
                <a:noFill/>
              </a:ln>
              <a:solidFill>
                <a:schemeClr val="bg1"/>
              </a:solidFill>
              <a:effectLst>
                <a:outerShdw blurRad="50800" dist="38100" dir="2700000" algn="tl" rotWithShape="0">
                  <a:prstClr val="black">
                    <a:alpha val="40000"/>
                  </a:prstClr>
                </a:outerShdw>
              </a:effectLst>
              <a:latin typeface="+mn-ea"/>
            </a:endParaRPr>
          </a:p>
        </p:txBody>
      </p:sp>
      <p:cxnSp>
        <p:nvCxnSpPr>
          <p:cNvPr id="4" name="直接连接符 3"/>
          <p:cNvCxnSpPr/>
          <p:nvPr/>
        </p:nvCxnSpPr>
        <p:spPr>
          <a:xfrm>
            <a:off x="5405187" y="2340468"/>
            <a:ext cx="1381626" cy="0"/>
          </a:xfrm>
          <a:prstGeom prst="line">
            <a:avLst/>
          </a:prstGeom>
          <a:ln w="31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5450256" y="2151292"/>
            <a:ext cx="1280059" cy="122555"/>
          </a:xfrm>
          <a:prstGeom prst="rect">
            <a:avLst/>
          </a:prstGeom>
          <a:noFill/>
        </p:spPr>
        <p:txBody>
          <a:bodyPr wrap="square" lIns="0" tIns="0" rIns="0" bIns="0">
            <a:spAutoFit/>
          </a:bodyPr>
          <a:lstStyle/>
          <a:p>
            <a:pPr lvl="0" algn="dist" defTabSz="910590">
              <a:defRPr/>
            </a:pPr>
            <a:r>
              <a:rPr lang="en-US" altLang="zh-CN" sz="800" spc="100" dirty="0">
                <a:ln w="19050">
                  <a:noFill/>
                </a:ln>
                <a:solidFill>
                  <a:schemeClr val="bg1"/>
                </a:solidFill>
                <a:latin typeface="PingFang SC Thin" panose="020B0200000000000000" pitchFamily="34" charset="-122"/>
                <a:ea typeface="PingFang SC Thin" panose="020B0200000000000000" pitchFamily="34" charset="-122"/>
              </a:rPr>
              <a:t>Comments</a:t>
            </a:r>
            <a:endParaRPr lang="en-US" altLang="zh-CN" sz="800" spc="100" dirty="0">
              <a:ln w="19050">
                <a:noFill/>
              </a:ln>
              <a:solidFill>
                <a:schemeClr val="bg1"/>
              </a:solidFill>
              <a:latin typeface="PingFang SC Thin" panose="020B0200000000000000" pitchFamily="34" charset="-122"/>
              <a:ea typeface="PingFang SC Thin" panose="020B0200000000000000" pitchFamily="34"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928337" y="1843102"/>
            <a:ext cx="8872537" cy="1754326"/>
          </a:xfrm>
          <a:prstGeom prst="rect">
            <a:avLst/>
          </a:prstGeom>
        </p:spPr>
        <p:txBody>
          <a:bodyPr vert="horz" lIns="90000" tIns="46800" rIns="90000" bIns="46800" rtlCol="0" anchor="b" anchorCtr="0"/>
          <a:lstStyle>
            <a:lvl1pPr fontAlgn="auto">
              <a:lnSpc>
                <a:spcPct val="100000"/>
              </a:lnSpc>
              <a:spcBef>
                <a:spcPct val="0"/>
              </a:spcBef>
              <a:buNone/>
              <a:defRPr sz="5400" b="1" u="none" strike="noStrike" cap="none" spc="300" normalizeH="0" baseline="0">
                <a:gradFill>
                  <a:gsLst>
                    <a:gs pos="0">
                      <a:srgbClr val="FFFFFF"/>
                    </a:gs>
                    <a:gs pos="71000">
                      <a:schemeClr val="bg1"/>
                    </a:gs>
                    <a:gs pos="100000">
                      <a:schemeClr val="bg1">
                        <a:lumMod val="65000"/>
                      </a:schemeClr>
                    </a:gs>
                    <a:gs pos="37000">
                      <a:schemeClr val="bg1">
                        <a:lumMod val="75000"/>
                      </a:schemeClr>
                    </a:gs>
                  </a:gsLst>
                  <a:lin ang="10800000" scaled="0"/>
                </a:gradFill>
                <a:effectLst>
                  <a:outerShdw blurRad="241300" dist="304800" dir="2700000" sx="79000" sy="79000" algn="tl" rotWithShape="0">
                    <a:prstClr val="black">
                      <a:alpha val="40000"/>
                    </a:prstClr>
                  </a:outerShdw>
                </a:effectLst>
                <a:uFillTx/>
                <a:latin typeface="Arial" panose="020B0604020202020204" pitchFamily="34" charset="0"/>
                <a:ea typeface="微软雅黑" panose="020B0503020204020204" charset="-122"/>
                <a:cs typeface="+mj-cs"/>
              </a:defRPr>
            </a:lvl1pPr>
          </a:lstStyle>
          <a:p>
            <a:pPr algn="l">
              <a:lnSpc>
                <a:spcPct val="150000"/>
              </a:lnSpc>
            </a:pPr>
            <a:r>
              <a:rPr lang="en-US" altLang="zh-CN" sz="2000" dirty="0"/>
              <a:t>     </a:t>
            </a:r>
            <a:r>
              <a:rPr lang="zh-CN" sz="2000" dirty="0"/>
              <a:t>但是，</a:t>
            </a:r>
            <a:r>
              <a:rPr lang="zh-CN" altLang="en-US" sz="2000" dirty="0"/>
              <a:t>如果从“资金通道”作为电诈类犯罪不可或缺的血液循环系统的角度而言，这篇文章又是</a:t>
            </a:r>
            <a:r>
              <a:rPr lang="zh-CN" altLang="en-US" sz="2400" b="0" spc="0" dirty="0">
                <a:solidFill>
                  <a:srgbClr val="FFC000"/>
                </a:solidFill>
                <a:latin typeface="汉仪力量黑简" panose="00020600040101010101" charset="-122"/>
                <a:ea typeface="汉仪力量黑简" panose="00020600040101010101" charset="-122"/>
                <a:cs typeface="+mn-cs"/>
              </a:rPr>
              <a:t>宏观</a:t>
            </a:r>
            <a:r>
              <a:rPr lang="zh-CN" altLang="en-US" sz="2000" dirty="0"/>
              <a:t>的、</a:t>
            </a:r>
            <a:r>
              <a:rPr lang="zh-CN" altLang="en-US" sz="2400" b="0" spc="0" dirty="0">
                <a:solidFill>
                  <a:srgbClr val="FFC000"/>
                </a:solidFill>
                <a:latin typeface="汉仪力量黑简" panose="00020600040101010101" charset="-122"/>
                <a:ea typeface="汉仪力量黑简" panose="00020600040101010101" charset="-122"/>
                <a:cs typeface="+mn-cs"/>
              </a:rPr>
              <a:t>战略</a:t>
            </a:r>
            <a:r>
              <a:rPr lang="zh-CN" altLang="en-US" sz="2000" dirty="0"/>
              <a:t>的。</a:t>
            </a:r>
            <a:endParaRPr lang="zh-CN" altLang="en-US" sz="2000" dirty="0"/>
          </a:p>
        </p:txBody>
      </p:sp>
      <p:sp>
        <p:nvSpPr>
          <p:cNvPr id="3" name="文本框 2"/>
          <p:cNvSpPr txBox="1"/>
          <p:nvPr/>
        </p:nvSpPr>
        <p:spPr>
          <a:xfrm>
            <a:off x="5436577" y="1823834"/>
            <a:ext cx="1318847" cy="307340"/>
          </a:xfrm>
          <a:prstGeom prst="rect">
            <a:avLst/>
          </a:prstGeom>
          <a:noFill/>
        </p:spPr>
        <p:txBody>
          <a:bodyPr wrap="square" lIns="0" tIns="0" rIns="0" bIns="0">
            <a:spAutoFit/>
          </a:bodyPr>
          <a:lstStyle/>
          <a:p>
            <a:pPr lvl="0" algn="dist" defTabSz="910590">
              <a:defRPr/>
            </a:pPr>
            <a:r>
              <a:rPr lang="zh-CN" altLang="en-US" sz="2000" b="1" spc="300" dirty="0">
                <a:ln w="19050">
                  <a:noFill/>
                </a:ln>
                <a:solidFill>
                  <a:schemeClr val="bg1"/>
                </a:solidFill>
                <a:effectLst>
                  <a:outerShdw blurRad="50800" dist="38100" dir="2700000" algn="tl" rotWithShape="0">
                    <a:prstClr val="black">
                      <a:alpha val="40000"/>
                    </a:prstClr>
                  </a:outerShdw>
                </a:effectLst>
                <a:latin typeface="+mn-ea"/>
              </a:rPr>
              <a:t>总体评价</a:t>
            </a:r>
            <a:endParaRPr lang="zh-CN" altLang="en-US" sz="2000" b="1" spc="300" dirty="0">
              <a:ln w="19050">
                <a:noFill/>
              </a:ln>
              <a:solidFill>
                <a:schemeClr val="bg1"/>
              </a:solidFill>
              <a:effectLst>
                <a:outerShdw blurRad="50800" dist="38100" dir="2700000" algn="tl" rotWithShape="0">
                  <a:prstClr val="black">
                    <a:alpha val="40000"/>
                  </a:prstClr>
                </a:outerShdw>
              </a:effectLst>
              <a:latin typeface="+mn-ea"/>
            </a:endParaRPr>
          </a:p>
        </p:txBody>
      </p:sp>
      <p:cxnSp>
        <p:nvCxnSpPr>
          <p:cNvPr id="4" name="直接连接符 3"/>
          <p:cNvCxnSpPr/>
          <p:nvPr/>
        </p:nvCxnSpPr>
        <p:spPr>
          <a:xfrm>
            <a:off x="5405187" y="2340468"/>
            <a:ext cx="1381626" cy="0"/>
          </a:xfrm>
          <a:prstGeom prst="line">
            <a:avLst/>
          </a:prstGeom>
          <a:ln w="31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5450256" y="2151292"/>
            <a:ext cx="1280059" cy="122555"/>
          </a:xfrm>
          <a:prstGeom prst="rect">
            <a:avLst/>
          </a:prstGeom>
          <a:noFill/>
        </p:spPr>
        <p:txBody>
          <a:bodyPr wrap="square" lIns="0" tIns="0" rIns="0" bIns="0">
            <a:spAutoFit/>
          </a:bodyPr>
          <a:lstStyle/>
          <a:p>
            <a:pPr lvl="0" algn="dist" defTabSz="910590">
              <a:defRPr/>
            </a:pPr>
            <a:r>
              <a:rPr lang="en-US" altLang="zh-CN" sz="800" spc="100" dirty="0">
                <a:ln w="19050">
                  <a:noFill/>
                </a:ln>
                <a:solidFill>
                  <a:schemeClr val="bg1"/>
                </a:solidFill>
                <a:latin typeface="PingFang SC Thin" panose="020B0200000000000000" pitchFamily="34" charset="-122"/>
                <a:ea typeface="PingFang SC Thin" panose="020B0200000000000000" pitchFamily="34" charset="-122"/>
              </a:rPr>
              <a:t>Comments</a:t>
            </a:r>
            <a:endParaRPr lang="en-US" altLang="zh-CN" sz="800" spc="100" dirty="0">
              <a:ln w="19050">
                <a:noFill/>
              </a:ln>
              <a:solidFill>
                <a:schemeClr val="bg1"/>
              </a:solidFill>
              <a:latin typeface="PingFang SC Thin" panose="020B0200000000000000" pitchFamily="34" charset="-122"/>
              <a:ea typeface="PingFang SC Thin" panose="020B0200000000000000" pitchFamily="34"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648927" y="3275444"/>
            <a:ext cx="1318847" cy="307340"/>
          </a:xfrm>
          <a:prstGeom prst="rect">
            <a:avLst/>
          </a:prstGeom>
          <a:noFill/>
        </p:spPr>
        <p:txBody>
          <a:bodyPr wrap="square" lIns="0" tIns="0" rIns="0" bIns="0">
            <a:spAutoFit/>
          </a:bodyPr>
          <a:lstStyle/>
          <a:p>
            <a:pPr lvl="0" algn="dist" defTabSz="910590">
              <a:defRPr/>
            </a:pPr>
            <a:r>
              <a:rPr lang="zh-CN" altLang="en-US" sz="2000" b="1" spc="300" dirty="0">
                <a:ln w="19050">
                  <a:noFill/>
                </a:ln>
                <a:solidFill>
                  <a:schemeClr val="bg1"/>
                </a:solidFill>
                <a:effectLst>
                  <a:outerShdw blurRad="50800" dist="38100" dir="2700000" algn="tl" rotWithShape="0">
                    <a:prstClr val="black">
                      <a:alpha val="40000"/>
                    </a:prstClr>
                  </a:outerShdw>
                </a:effectLst>
                <a:latin typeface="+mn-ea"/>
              </a:rPr>
              <a:t>被动应对</a:t>
            </a:r>
            <a:endParaRPr lang="zh-CN" altLang="en-US" sz="2000" b="1" spc="300" dirty="0">
              <a:ln w="19050">
                <a:noFill/>
              </a:ln>
              <a:solidFill>
                <a:schemeClr val="bg1"/>
              </a:solidFill>
              <a:effectLst>
                <a:outerShdw blurRad="50800" dist="38100" dir="2700000" algn="tl" rotWithShape="0">
                  <a:prstClr val="black">
                    <a:alpha val="40000"/>
                  </a:prstClr>
                </a:outerShdw>
              </a:effectLst>
              <a:latin typeface="+mn-ea"/>
            </a:endParaRPr>
          </a:p>
        </p:txBody>
      </p:sp>
      <p:sp>
        <p:nvSpPr>
          <p:cNvPr id="2" name="文本框 1"/>
          <p:cNvSpPr txBox="1"/>
          <p:nvPr/>
        </p:nvSpPr>
        <p:spPr>
          <a:xfrm>
            <a:off x="4515827" y="3275444"/>
            <a:ext cx="1318847" cy="307340"/>
          </a:xfrm>
          <a:prstGeom prst="rect">
            <a:avLst/>
          </a:prstGeom>
          <a:noFill/>
        </p:spPr>
        <p:txBody>
          <a:bodyPr wrap="square" lIns="0" tIns="0" rIns="0" bIns="0">
            <a:spAutoFit/>
          </a:bodyPr>
          <a:p>
            <a:pPr lvl="0" algn="dist" defTabSz="910590">
              <a:defRPr/>
            </a:pPr>
            <a:r>
              <a:rPr lang="zh-CN" altLang="en-US" sz="2000" b="1" spc="300" dirty="0">
                <a:ln w="19050">
                  <a:noFill/>
                </a:ln>
                <a:solidFill>
                  <a:schemeClr val="bg1"/>
                </a:solidFill>
                <a:effectLst>
                  <a:outerShdw blurRad="50800" dist="38100" dir="2700000" algn="tl" rotWithShape="0">
                    <a:prstClr val="black">
                      <a:alpha val="40000"/>
                    </a:prstClr>
                  </a:outerShdw>
                </a:effectLst>
                <a:latin typeface="+mn-ea"/>
              </a:rPr>
              <a:t>条块分割</a:t>
            </a:r>
            <a:endParaRPr lang="zh-CN" altLang="en-US" sz="2000" b="1" spc="300" dirty="0">
              <a:ln w="19050">
                <a:noFill/>
              </a:ln>
              <a:solidFill>
                <a:schemeClr val="bg1"/>
              </a:solidFill>
              <a:effectLst>
                <a:outerShdw blurRad="50800" dist="38100" dir="2700000" algn="tl" rotWithShape="0">
                  <a:prstClr val="black">
                    <a:alpha val="40000"/>
                  </a:prstClr>
                </a:outerShdw>
              </a:effectLst>
              <a:latin typeface="+mn-ea"/>
            </a:endParaRPr>
          </a:p>
        </p:txBody>
      </p:sp>
      <p:sp>
        <p:nvSpPr>
          <p:cNvPr id="5" name="文本框 4"/>
          <p:cNvSpPr txBox="1"/>
          <p:nvPr/>
        </p:nvSpPr>
        <p:spPr>
          <a:xfrm>
            <a:off x="6383362" y="3275444"/>
            <a:ext cx="1318847" cy="307340"/>
          </a:xfrm>
          <a:prstGeom prst="rect">
            <a:avLst/>
          </a:prstGeom>
          <a:noFill/>
        </p:spPr>
        <p:txBody>
          <a:bodyPr wrap="square" lIns="0" tIns="0" rIns="0" bIns="0">
            <a:spAutoFit/>
          </a:bodyPr>
          <a:lstStyle/>
          <a:p>
            <a:pPr lvl="0" algn="dist" defTabSz="910590">
              <a:defRPr/>
            </a:pPr>
            <a:r>
              <a:rPr lang="zh-CN" altLang="en-US" sz="2000" b="1" spc="300" dirty="0">
                <a:ln w="19050">
                  <a:noFill/>
                </a:ln>
                <a:solidFill>
                  <a:schemeClr val="bg1"/>
                </a:solidFill>
                <a:effectLst>
                  <a:outerShdw blurRad="50800" dist="38100" dir="2700000" algn="tl" rotWithShape="0">
                    <a:prstClr val="black">
                      <a:alpha val="40000"/>
                    </a:prstClr>
                  </a:outerShdw>
                </a:effectLst>
                <a:latin typeface="+mn-ea"/>
              </a:rPr>
              <a:t>各自为战</a:t>
            </a:r>
            <a:endParaRPr lang="zh-CN" altLang="en-US" sz="2000" b="1" spc="300" dirty="0">
              <a:ln w="19050">
                <a:noFill/>
              </a:ln>
              <a:solidFill>
                <a:schemeClr val="bg1"/>
              </a:solidFill>
              <a:effectLst>
                <a:outerShdw blurRad="50800" dist="38100" dir="2700000" algn="tl" rotWithShape="0">
                  <a:prstClr val="black">
                    <a:alpha val="40000"/>
                  </a:prstClr>
                </a:outerShdw>
              </a:effectLst>
              <a:latin typeface="+mn-ea"/>
            </a:endParaRPr>
          </a:p>
        </p:txBody>
      </p:sp>
      <p:sp>
        <p:nvSpPr>
          <p:cNvPr id="7" name="文本框 6"/>
          <p:cNvSpPr txBox="1"/>
          <p:nvPr/>
        </p:nvSpPr>
        <p:spPr>
          <a:xfrm>
            <a:off x="8192477" y="3275444"/>
            <a:ext cx="1318847" cy="307340"/>
          </a:xfrm>
          <a:prstGeom prst="rect">
            <a:avLst/>
          </a:prstGeom>
          <a:noFill/>
        </p:spPr>
        <p:txBody>
          <a:bodyPr wrap="square" lIns="0" tIns="0" rIns="0" bIns="0">
            <a:spAutoFit/>
          </a:bodyPr>
          <a:lstStyle/>
          <a:p>
            <a:pPr lvl="0" algn="dist" defTabSz="910590">
              <a:defRPr/>
            </a:pPr>
            <a:r>
              <a:rPr lang="zh-CN" altLang="en-US" sz="2000" b="1" spc="300" dirty="0">
                <a:ln w="19050">
                  <a:noFill/>
                </a:ln>
                <a:solidFill>
                  <a:schemeClr val="bg1"/>
                </a:solidFill>
                <a:effectLst>
                  <a:outerShdw blurRad="50800" dist="38100" dir="2700000" algn="tl" rotWithShape="0">
                    <a:prstClr val="black">
                      <a:alpha val="40000"/>
                    </a:prstClr>
                  </a:outerShdw>
                </a:effectLst>
                <a:latin typeface="+mn-ea"/>
              </a:rPr>
              <a:t>人力为主</a:t>
            </a:r>
            <a:endParaRPr lang="zh-CN" altLang="en-US" sz="2000" b="1" spc="300" dirty="0">
              <a:ln w="19050">
                <a:noFill/>
              </a:ln>
              <a:solidFill>
                <a:schemeClr val="bg1"/>
              </a:solidFill>
              <a:effectLst>
                <a:outerShdw blurRad="50800" dist="38100" dir="2700000" algn="tl" rotWithShape="0">
                  <a:prstClr val="black">
                    <a:alpha val="40000"/>
                  </a:prstClr>
                </a:outerShdw>
              </a:effectLst>
              <a:latin typeface="+mn-ea"/>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928337" y="2728927"/>
            <a:ext cx="8872537" cy="1754326"/>
          </a:xfrm>
          <a:prstGeom prst="rect">
            <a:avLst/>
          </a:prstGeom>
        </p:spPr>
        <p:txBody>
          <a:bodyPr vert="horz" lIns="90000" tIns="46800" rIns="90000" bIns="46800" rtlCol="0" anchor="b" anchorCtr="0"/>
          <a:lstStyle>
            <a:lvl1pPr fontAlgn="auto">
              <a:lnSpc>
                <a:spcPct val="100000"/>
              </a:lnSpc>
              <a:spcBef>
                <a:spcPct val="0"/>
              </a:spcBef>
              <a:buNone/>
              <a:defRPr sz="5400" b="1" u="none" strike="noStrike" cap="none" spc="300" normalizeH="0" baseline="0">
                <a:gradFill>
                  <a:gsLst>
                    <a:gs pos="0">
                      <a:srgbClr val="FFFFFF"/>
                    </a:gs>
                    <a:gs pos="71000">
                      <a:schemeClr val="bg1"/>
                    </a:gs>
                    <a:gs pos="100000">
                      <a:schemeClr val="bg1">
                        <a:lumMod val="65000"/>
                      </a:schemeClr>
                    </a:gs>
                    <a:gs pos="37000">
                      <a:schemeClr val="bg1">
                        <a:lumMod val="75000"/>
                      </a:schemeClr>
                    </a:gs>
                  </a:gsLst>
                  <a:lin ang="10800000" scaled="0"/>
                </a:gradFill>
                <a:effectLst>
                  <a:outerShdw blurRad="241300" dist="304800" dir="2700000" sx="79000" sy="79000" algn="tl" rotWithShape="0">
                    <a:prstClr val="black">
                      <a:alpha val="40000"/>
                    </a:prstClr>
                  </a:outerShdw>
                </a:effectLst>
                <a:uFillTx/>
                <a:latin typeface="Arial" panose="020B0604020202020204" pitchFamily="34" charset="0"/>
                <a:ea typeface="微软雅黑" panose="020B0503020204020204" charset="-122"/>
                <a:cs typeface="+mj-cs"/>
              </a:defRPr>
            </a:lvl1pPr>
          </a:lstStyle>
          <a:p>
            <a:pPr algn="l">
              <a:lnSpc>
                <a:spcPct val="150000"/>
              </a:lnSpc>
            </a:pPr>
            <a:r>
              <a:rPr lang="en-US" altLang="zh-CN" sz="2000" dirty="0"/>
              <a:t>     </a:t>
            </a:r>
            <a:r>
              <a:rPr lang="zh-CN" altLang="en-US" sz="2400" b="0" spc="0" dirty="0">
                <a:solidFill>
                  <a:srgbClr val="FFC000"/>
                </a:solidFill>
                <a:latin typeface="汉仪力量黑简" panose="00020600040101010101" charset="-122"/>
                <a:ea typeface="汉仪力量黑简" panose="00020600040101010101" charset="-122"/>
                <a:cs typeface="+mn-cs"/>
              </a:rPr>
              <a:t>因为</a:t>
            </a:r>
            <a:r>
              <a:rPr lang="zh-CN" sz="2000" dirty="0"/>
              <a:t>在犯罪服务器、诈骗窝点转移境外的情况下，切断国内犯罪资金转移通道就成为反制电诈、止损挽损最重要也是最关键的抓手。换言之，即便我抓不住你的人，但我能截获你的钱，一样能够达到遏制电诈犯罪的目的和效果。</a:t>
            </a:r>
            <a:endParaRPr lang="zh-CN" altLang="en-US" sz="2000" dirty="0"/>
          </a:p>
        </p:txBody>
      </p:sp>
      <p:sp>
        <p:nvSpPr>
          <p:cNvPr id="3" name="文本框 2"/>
          <p:cNvSpPr txBox="1"/>
          <p:nvPr/>
        </p:nvSpPr>
        <p:spPr>
          <a:xfrm>
            <a:off x="5436577" y="1823834"/>
            <a:ext cx="1318847" cy="307340"/>
          </a:xfrm>
          <a:prstGeom prst="rect">
            <a:avLst/>
          </a:prstGeom>
          <a:noFill/>
        </p:spPr>
        <p:txBody>
          <a:bodyPr wrap="square" lIns="0" tIns="0" rIns="0" bIns="0">
            <a:spAutoFit/>
          </a:bodyPr>
          <a:lstStyle/>
          <a:p>
            <a:pPr lvl="0" algn="dist" defTabSz="910590">
              <a:defRPr/>
            </a:pPr>
            <a:r>
              <a:rPr lang="zh-CN" altLang="en-US" sz="2000" b="1" spc="300" dirty="0">
                <a:ln w="19050">
                  <a:noFill/>
                </a:ln>
                <a:solidFill>
                  <a:schemeClr val="bg1"/>
                </a:solidFill>
                <a:effectLst>
                  <a:outerShdw blurRad="50800" dist="38100" dir="2700000" algn="tl" rotWithShape="0">
                    <a:prstClr val="black">
                      <a:alpha val="40000"/>
                    </a:prstClr>
                  </a:outerShdw>
                </a:effectLst>
                <a:latin typeface="+mn-ea"/>
              </a:rPr>
              <a:t>总体评价</a:t>
            </a:r>
            <a:endParaRPr lang="zh-CN" altLang="en-US" sz="2000" b="1" spc="300" dirty="0">
              <a:ln w="19050">
                <a:noFill/>
              </a:ln>
              <a:solidFill>
                <a:schemeClr val="bg1"/>
              </a:solidFill>
              <a:effectLst>
                <a:outerShdw blurRad="50800" dist="38100" dir="2700000" algn="tl" rotWithShape="0">
                  <a:prstClr val="black">
                    <a:alpha val="40000"/>
                  </a:prstClr>
                </a:outerShdw>
              </a:effectLst>
              <a:latin typeface="+mn-ea"/>
            </a:endParaRPr>
          </a:p>
        </p:txBody>
      </p:sp>
      <p:cxnSp>
        <p:nvCxnSpPr>
          <p:cNvPr id="4" name="直接连接符 3"/>
          <p:cNvCxnSpPr/>
          <p:nvPr/>
        </p:nvCxnSpPr>
        <p:spPr>
          <a:xfrm>
            <a:off x="5405187" y="2340468"/>
            <a:ext cx="1381626" cy="0"/>
          </a:xfrm>
          <a:prstGeom prst="line">
            <a:avLst/>
          </a:prstGeom>
          <a:ln w="31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5450256" y="2151292"/>
            <a:ext cx="1280059" cy="122555"/>
          </a:xfrm>
          <a:prstGeom prst="rect">
            <a:avLst/>
          </a:prstGeom>
          <a:noFill/>
        </p:spPr>
        <p:txBody>
          <a:bodyPr wrap="square" lIns="0" tIns="0" rIns="0" bIns="0">
            <a:spAutoFit/>
          </a:bodyPr>
          <a:lstStyle/>
          <a:p>
            <a:pPr lvl="0" algn="dist" defTabSz="910590">
              <a:defRPr/>
            </a:pPr>
            <a:r>
              <a:rPr lang="en-US" altLang="zh-CN" sz="800" spc="100" dirty="0">
                <a:ln w="19050">
                  <a:noFill/>
                </a:ln>
                <a:solidFill>
                  <a:schemeClr val="bg1"/>
                </a:solidFill>
                <a:latin typeface="PingFang SC Thin" panose="020B0200000000000000" pitchFamily="34" charset="-122"/>
                <a:ea typeface="PingFang SC Thin" panose="020B0200000000000000" pitchFamily="34" charset="-122"/>
              </a:rPr>
              <a:t>Comments</a:t>
            </a:r>
            <a:endParaRPr lang="en-US" altLang="zh-CN" sz="800" spc="100" dirty="0">
              <a:ln w="19050">
                <a:noFill/>
              </a:ln>
              <a:solidFill>
                <a:schemeClr val="bg1"/>
              </a:solidFill>
              <a:latin typeface="PingFang SC Thin" panose="020B0200000000000000" pitchFamily="34" charset="-122"/>
              <a:ea typeface="PingFang SC Thin" panose="020B0200000000000000" pitchFamily="34"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文本框 162"/>
          <p:cNvSpPr txBox="1"/>
          <p:nvPr/>
        </p:nvSpPr>
        <p:spPr>
          <a:xfrm>
            <a:off x="3723005" y="2826385"/>
            <a:ext cx="1706880" cy="706755"/>
          </a:xfrm>
          <a:prstGeom prst="rect">
            <a:avLst/>
          </a:prstGeom>
          <a:noFill/>
        </p:spPr>
        <p:txBody>
          <a:bodyPr wrap="none" rtlCol="0">
            <a:spAutoFit/>
          </a:bodyPr>
          <a:p>
            <a:pPr algn="ctr"/>
            <a:r>
              <a:rPr lang="zh-CN" altLang="en-US" sz="4000" dirty="0">
                <a:solidFill>
                  <a:schemeClr val="bg1"/>
                </a:solidFill>
                <a:latin typeface="+mj-ea"/>
                <a:ea typeface="+mj-ea"/>
              </a:rPr>
              <a:t>亮点一</a:t>
            </a:r>
            <a:endParaRPr lang="zh-CN" altLang="en-US" sz="4000" dirty="0">
              <a:solidFill>
                <a:schemeClr val="bg1"/>
              </a:solidFill>
              <a:latin typeface="+mj-ea"/>
              <a:ea typeface="+mj-ea"/>
            </a:endParaRPr>
          </a:p>
        </p:txBody>
      </p:sp>
      <p:sp>
        <p:nvSpPr>
          <p:cNvPr id="166" name="文本框 165"/>
          <p:cNvSpPr txBox="1"/>
          <p:nvPr/>
        </p:nvSpPr>
        <p:spPr>
          <a:xfrm>
            <a:off x="5616575" y="2843530"/>
            <a:ext cx="3484880" cy="959485"/>
          </a:xfrm>
          <a:prstGeom prst="rect">
            <a:avLst/>
          </a:prstGeom>
          <a:noFill/>
        </p:spPr>
        <p:txBody>
          <a:bodyPr wrap="square" lIns="0" tIns="0" rIns="0" bIns="0" rtlCol="0">
            <a:spAutoFit/>
          </a:bodyPr>
          <a:p>
            <a:pPr>
              <a:lnSpc>
                <a:spcPct val="130000"/>
              </a:lnSpc>
              <a:spcBef>
                <a:spcPts val="0"/>
              </a:spcBef>
              <a:spcAft>
                <a:spcPts val="0"/>
              </a:spcAft>
            </a:pPr>
            <a:r>
              <a:rPr lang="zh-CN" altLang="en-US" sz="1600" dirty="0">
                <a:solidFill>
                  <a:schemeClr val="bg1"/>
                </a:solidFill>
                <a:latin typeface="微软雅黑 Light" panose="020B0502040204020203" pitchFamily="34" charset="-122"/>
                <a:ea typeface="微软雅黑 Light" panose="020B0502040204020203" pitchFamily="34" charset="-122"/>
              </a:rPr>
              <a:t>利用</a:t>
            </a:r>
            <a:r>
              <a:rPr lang="zh-CN" altLang="en-US" sz="1600" dirty="0">
                <a:solidFill>
                  <a:srgbClr val="FFC000"/>
                </a:solidFill>
                <a:latin typeface="汉仪力量黑简" panose="00020600040101010101" charset="-122"/>
                <a:ea typeface="汉仪力量黑简" panose="00020600040101010101" charset="-122"/>
              </a:rPr>
              <a:t>善意取得</a:t>
            </a:r>
            <a:r>
              <a:rPr lang="zh-CN" altLang="en-US" sz="1600" dirty="0">
                <a:solidFill>
                  <a:schemeClr val="bg1"/>
                </a:solidFill>
                <a:latin typeface="微软雅黑 Light" panose="020B0502040204020203" pitchFamily="34" charset="-122"/>
                <a:ea typeface="微软雅黑 Light" panose="020B0502040204020203" pitchFamily="34" charset="-122"/>
              </a:rPr>
              <a:t>，实现犯罪资金的时空转换、错位匹配，从而阻断追缴。</a:t>
            </a:r>
            <a:endParaRPr lang="zh-CN" altLang="en-US" sz="1600" dirty="0">
              <a:solidFill>
                <a:schemeClr val="bg1"/>
              </a:solidFill>
              <a:latin typeface="微软雅黑 Light" panose="020B0502040204020203" pitchFamily="34" charset="-122"/>
              <a:ea typeface="微软雅黑 Light" panose="020B0502040204020203" pitchFamily="34" charset="-122"/>
            </a:endParaRPr>
          </a:p>
          <a:p>
            <a:pPr>
              <a:lnSpc>
                <a:spcPct val="130000"/>
              </a:lnSpc>
              <a:spcBef>
                <a:spcPts val="0"/>
              </a:spcBef>
              <a:spcAft>
                <a:spcPts val="0"/>
              </a:spcAft>
            </a:pPr>
            <a:endParaRPr lang="zh-CN" altLang="en-US" sz="1600" dirty="0">
              <a:solidFill>
                <a:schemeClr val="bg1"/>
              </a:solidFill>
              <a:latin typeface="微软雅黑 Light" panose="020B0502040204020203" pitchFamily="34" charset="-122"/>
              <a:ea typeface="微软雅黑 Light" panose="020B0502040204020203" pitchFamily="34" charset="-122"/>
            </a:endParaRPr>
          </a:p>
        </p:txBody>
      </p:sp>
      <p:cxnSp>
        <p:nvCxnSpPr>
          <p:cNvPr id="169" name="直接连接符 168"/>
          <p:cNvCxnSpPr/>
          <p:nvPr/>
        </p:nvCxnSpPr>
        <p:spPr>
          <a:xfrm>
            <a:off x="5431155" y="2943860"/>
            <a:ext cx="0" cy="47371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文本框 162"/>
          <p:cNvSpPr txBox="1"/>
          <p:nvPr/>
        </p:nvSpPr>
        <p:spPr>
          <a:xfrm>
            <a:off x="1804670" y="2192020"/>
            <a:ext cx="1402080" cy="583565"/>
          </a:xfrm>
          <a:prstGeom prst="rect">
            <a:avLst/>
          </a:prstGeom>
          <a:noFill/>
        </p:spPr>
        <p:txBody>
          <a:bodyPr wrap="none" rtlCol="0">
            <a:spAutoFit/>
          </a:bodyPr>
          <a:p>
            <a:pPr algn="ctr"/>
            <a:r>
              <a:rPr lang="zh-CN" altLang="en-US" sz="3200" dirty="0">
                <a:solidFill>
                  <a:schemeClr val="bg1"/>
                </a:solidFill>
                <a:latin typeface="+mj-ea"/>
                <a:ea typeface="+mj-ea"/>
              </a:rPr>
              <a:t>亮点一</a:t>
            </a:r>
            <a:endParaRPr lang="zh-CN" altLang="en-US" sz="3200" dirty="0">
              <a:solidFill>
                <a:schemeClr val="bg1"/>
              </a:solidFill>
              <a:latin typeface="+mj-ea"/>
              <a:ea typeface="+mj-ea"/>
            </a:endParaRPr>
          </a:p>
        </p:txBody>
      </p:sp>
      <p:cxnSp>
        <p:nvCxnSpPr>
          <p:cNvPr id="169" name="直接连接符 168"/>
          <p:cNvCxnSpPr/>
          <p:nvPr/>
        </p:nvCxnSpPr>
        <p:spPr>
          <a:xfrm>
            <a:off x="3360420" y="2223770"/>
            <a:ext cx="0" cy="47371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1820807" y="2855305"/>
            <a:ext cx="8988536" cy="1476375"/>
          </a:xfrm>
          <a:prstGeom prst="rect">
            <a:avLst/>
          </a:prstGeom>
          <a:noFill/>
        </p:spPr>
        <p:txBody>
          <a:bodyPr wrap="square" rtlCol="0" anchor="ctr">
            <a:spAutoFit/>
          </a:bodyPr>
          <a:p>
            <a:pPr algn="l">
              <a:lnSpc>
                <a:spcPct val="150000"/>
              </a:lnSpc>
            </a:pPr>
            <a:r>
              <a:rPr lang="zh-CN" altLang="en-US" sz="2000" spc="100" dirty="0">
                <a:solidFill>
                  <a:schemeClr val="bg1"/>
                </a:solidFill>
                <a:latin typeface="+mn-ea"/>
                <a:cs typeface="阿里巴巴普惠体 Heavy" panose="00020600040101010101" pitchFamily="18" charset="-122"/>
              </a:rPr>
              <a:t>文中提到的“代付货款”“等价物买卖（不记名预付卡、虚拟币、网游虚拟道具等）”“订单劫持”“先透支再用犯罪资金还款”等，都属于广义上的此种类型，更难追缴、更难防范。</a:t>
            </a:r>
            <a:endParaRPr lang="zh-CN" altLang="en-US" sz="2000" spc="100" dirty="0">
              <a:solidFill>
                <a:schemeClr val="bg1"/>
              </a:solidFill>
              <a:latin typeface="+mn-ea"/>
              <a:cs typeface="阿里巴巴普惠体 Heavy" panose="00020600040101010101" pitchFamily="18" charset="-122"/>
            </a:endParaRPr>
          </a:p>
        </p:txBody>
      </p:sp>
    </p:spTree>
    <p:custDataLst>
      <p:tags r:id="rId1"/>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文本框 162"/>
          <p:cNvSpPr txBox="1"/>
          <p:nvPr/>
        </p:nvSpPr>
        <p:spPr>
          <a:xfrm>
            <a:off x="1804670" y="2192020"/>
            <a:ext cx="1402080" cy="583565"/>
          </a:xfrm>
          <a:prstGeom prst="rect">
            <a:avLst/>
          </a:prstGeom>
          <a:noFill/>
        </p:spPr>
        <p:txBody>
          <a:bodyPr wrap="none" rtlCol="0">
            <a:spAutoFit/>
          </a:bodyPr>
          <a:p>
            <a:pPr algn="ctr"/>
            <a:r>
              <a:rPr lang="zh-CN" altLang="en-US" sz="3200" dirty="0">
                <a:solidFill>
                  <a:schemeClr val="bg1"/>
                </a:solidFill>
                <a:latin typeface="+mj-ea"/>
                <a:ea typeface="+mj-ea"/>
              </a:rPr>
              <a:t>亮点一</a:t>
            </a:r>
            <a:endParaRPr lang="zh-CN" altLang="en-US" sz="3200" dirty="0">
              <a:solidFill>
                <a:schemeClr val="bg1"/>
              </a:solidFill>
              <a:latin typeface="+mj-ea"/>
              <a:ea typeface="+mj-ea"/>
            </a:endParaRPr>
          </a:p>
        </p:txBody>
      </p:sp>
      <p:cxnSp>
        <p:nvCxnSpPr>
          <p:cNvPr id="169" name="直接连接符 168"/>
          <p:cNvCxnSpPr/>
          <p:nvPr/>
        </p:nvCxnSpPr>
        <p:spPr>
          <a:xfrm>
            <a:off x="3360420" y="2223770"/>
            <a:ext cx="0" cy="47371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1820807" y="2876577"/>
            <a:ext cx="8988536" cy="1014730"/>
          </a:xfrm>
          <a:prstGeom prst="rect">
            <a:avLst/>
          </a:prstGeom>
          <a:noFill/>
        </p:spPr>
        <p:txBody>
          <a:bodyPr wrap="square" rtlCol="0" anchor="ctr">
            <a:spAutoFit/>
          </a:bodyPr>
          <a:p>
            <a:pPr algn="l">
              <a:lnSpc>
                <a:spcPct val="150000"/>
              </a:lnSpc>
            </a:pPr>
            <a:r>
              <a:rPr lang="zh-CN" altLang="en-US" sz="2000" spc="100" dirty="0">
                <a:solidFill>
                  <a:schemeClr val="bg1"/>
                </a:solidFill>
                <a:latin typeface="+mn-ea"/>
                <a:cs typeface="阿里巴巴普惠体 Heavy" panose="00020600040101010101" pitchFamily="18" charset="-122"/>
              </a:rPr>
              <a:t>例如：涉案资金以“代付货款”形式转入合法外贸商户；然后，地下钱庄再以“对敲”方式将相应的金额转移出境，最终导致办案单位无从追查。</a:t>
            </a:r>
            <a:endParaRPr lang="zh-CN" altLang="en-US" sz="2000" spc="100" dirty="0">
              <a:solidFill>
                <a:schemeClr val="bg1"/>
              </a:solidFill>
              <a:latin typeface="+mn-ea"/>
              <a:cs typeface="阿里巴巴普惠体 Heavy" panose="00020600040101010101" pitchFamily="18" charset="-122"/>
            </a:endParaRPr>
          </a:p>
        </p:txBody>
      </p:sp>
    </p:spTree>
    <p:custDataLst>
      <p:tags r:id="rId1"/>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文本框 162"/>
          <p:cNvSpPr txBox="1"/>
          <p:nvPr/>
        </p:nvSpPr>
        <p:spPr>
          <a:xfrm>
            <a:off x="2703830" y="2826385"/>
            <a:ext cx="1706880" cy="706755"/>
          </a:xfrm>
          <a:prstGeom prst="rect">
            <a:avLst/>
          </a:prstGeom>
          <a:noFill/>
        </p:spPr>
        <p:txBody>
          <a:bodyPr wrap="none" rtlCol="0">
            <a:spAutoFit/>
          </a:bodyPr>
          <a:p>
            <a:pPr algn="ctr"/>
            <a:r>
              <a:rPr lang="zh-CN" altLang="en-US" sz="4000" dirty="0">
                <a:solidFill>
                  <a:schemeClr val="bg1"/>
                </a:solidFill>
                <a:latin typeface="+mj-ea"/>
                <a:ea typeface="+mj-ea"/>
              </a:rPr>
              <a:t>亮点二</a:t>
            </a:r>
            <a:endParaRPr lang="zh-CN" altLang="en-US" sz="4000" dirty="0">
              <a:solidFill>
                <a:schemeClr val="bg1"/>
              </a:solidFill>
              <a:latin typeface="+mj-ea"/>
              <a:ea typeface="+mj-ea"/>
            </a:endParaRPr>
          </a:p>
        </p:txBody>
      </p:sp>
      <p:sp>
        <p:nvSpPr>
          <p:cNvPr id="166" name="文本框 165"/>
          <p:cNvSpPr txBox="1"/>
          <p:nvPr/>
        </p:nvSpPr>
        <p:spPr>
          <a:xfrm>
            <a:off x="4655185" y="2826385"/>
            <a:ext cx="5286375" cy="639445"/>
          </a:xfrm>
          <a:prstGeom prst="rect">
            <a:avLst/>
          </a:prstGeom>
          <a:noFill/>
        </p:spPr>
        <p:txBody>
          <a:bodyPr wrap="square" lIns="0" tIns="0" rIns="0" bIns="0" rtlCol="0">
            <a:spAutoFit/>
          </a:bodyPr>
          <a:p>
            <a:pPr>
              <a:lnSpc>
                <a:spcPct val="130000"/>
              </a:lnSpc>
              <a:spcBef>
                <a:spcPts val="0"/>
              </a:spcBef>
              <a:spcAft>
                <a:spcPts val="0"/>
              </a:spcAft>
            </a:pPr>
            <a:r>
              <a:rPr lang="zh-CN" altLang="en-US" sz="1600" dirty="0">
                <a:solidFill>
                  <a:schemeClr val="bg1"/>
                </a:solidFill>
                <a:latin typeface="微软雅黑 Light" panose="020B0502040204020203" pitchFamily="34" charset="-122"/>
                <a:ea typeface="微软雅黑 Light" panose="020B0502040204020203" pitchFamily="34" charset="-122"/>
              </a:rPr>
              <a:t>电诈资金转移已呈现价值链化、产业化、生态圈化特征，已成为滋养电诈类犯罪的</a:t>
            </a:r>
            <a:r>
              <a:rPr lang="zh-CN" altLang="en-US" sz="1600" dirty="0">
                <a:solidFill>
                  <a:srgbClr val="FFC000"/>
                </a:solidFill>
                <a:latin typeface="汉仪力量黑简" panose="00020600040101010101" charset="-122"/>
                <a:ea typeface="汉仪力量黑简" panose="00020600040101010101" charset="-122"/>
              </a:rPr>
              <a:t>肥沃土壤</a:t>
            </a:r>
            <a:r>
              <a:rPr lang="zh-CN" altLang="en-US" sz="1600" dirty="0">
                <a:solidFill>
                  <a:schemeClr val="bg1"/>
                </a:solidFill>
                <a:latin typeface="微软雅黑 Light" panose="020B0502040204020203" pitchFamily="34" charset="-122"/>
                <a:ea typeface="微软雅黑 Light" panose="020B0502040204020203" pitchFamily="34" charset="-122"/>
              </a:rPr>
              <a:t>，“土壤不锄，犯罪不止”。</a:t>
            </a:r>
            <a:endParaRPr lang="zh-CN" altLang="en-US" sz="1600" dirty="0">
              <a:solidFill>
                <a:schemeClr val="bg1"/>
              </a:solidFill>
              <a:latin typeface="微软雅黑 Light" panose="020B0502040204020203" pitchFamily="34" charset="-122"/>
              <a:ea typeface="微软雅黑 Light" panose="020B0502040204020203" pitchFamily="34" charset="-122"/>
            </a:endParaRPr>
          </a:p>
        </p:txBody>
      </p:sp>
      <p:cxnSp>
        <p:nvCxnSpPr>
          <p:cNvPr id="169" name="直接连接符 168"/>
          <p:cNvCxnSpPr/>
          <p:nvPr/>
        </p:nvCxnSpPr>
        <p:spPr>
          <a:xfrm>
            <a:off x="4411980" y="2943860"/>
            <a:ext cx="0" cy="47371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文本框 162"/>
          <p:cNvSpPr txBox="1"/>
          <p:nvPr/>
        </p:nvSpPr>
        <p:spPr>
          <a:xfrm>
            <a:off x="1804670" y="1668145"/>
            <a:ext cx="1402080" cy="583565"/>
          </a:xfrm>
          <a:prstGeom prst="rect">
            <a:avLst/>
          </a:prstGeom>
          <a:noFill/>
        </p:spPr>
        <p:txBody>
          <a:bodyPr wrap="none" rtlCol="0">
            <a:spAutoFit/>
          </a:bodyPr>
          <a:p>
            <a:pPr algn="ctr"/>
            <a:r>
              <a:rPr lang="zh-CN" altLang="en-US" sz="3200" dirty="0">
                <a:solidFill>
                  <a:schemeClr val="bg1"/>
                </a:solidFill>
                <a:latin typeface="+mj-ea"/>
                <a:ea typeface="+mj-ea"/>
              </a:rPr>
              <a:t>亮点二</a:t>
            </a:r>
            <a:endParaRPr lang="zh-CN" altLang="en-US" sz="3200" dirty="0">
              <a:solidFill>
                <a:schemeClr val="bg1"/>
              </a:solidFill>
              <a:latin typeface="+mj-ea"/>
              <a:ea typeface="+mj-ea"/>
            </a:endParaRPr>
          </a:p>
        </p:txBody>
      </p:sp>
      <p:cxnSp>
        <p:nvCxnSpPr>
          <p:cNvPr id="169" name="直接连接符 168"/>
          <p:cNvCxnSpPr/>
          <p:nvPr/>
        </p:nvCxnSpPr>
        <p:spPr>
          <a:xfrm>
            <a:off x="3360420" y="1699895"/>
            <a:ext cx="0" cy="47371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1804932" y="2239355"/>
            <a:ext cx="8988536" cy="3322955"/>
          </a:xfrm>
          <a:prstGeom prst="rect">
            <a:avLst/>
          </a:prstGeom>
          <a:noFill/>
        </p:spPr>
        <p:txBody>
          <a:bodyPr wrap="square" rtlCol="0" anchor="ctr">
            <a:spAutoFit/>
          </a:bodyPr>
          <a:p>
            <a:pPr algn="l">
              <a:lnSpc>
                <a:spcPct val="150000"/>
              </a:lnSpc>
            </a:pPr>
            <a:r>
              <a:rPr lang="zh-CN" altLang="en-US" sz="2000" spc="100" dirty="0">
                <a:solidFill>
                  <a:schemeClr val="bg1"/>
                </a:solidFill>
                <a:latin typeface="微软雅黑" panose="020B0503020204020204" charset="-122"/>
                <a:ea typeface="微软雅黑" panose="020B0503020204020204" charset="-122"/>
                <a:cs typeface="阿里巴巴普惠体 Heavy" panose="00020600040101010101" pitchFamily="18" charset="-122"/>
              </a:rPr>
              <a:t>诈骗得手以后，如何转移和隐匿资金就成为犯罪分子最关注也是最棘手的问题。为了迎合电诈类犯罪对资金转移的巨大需求，一个由“卡农（农民、学生等群体充当卡农要高度重视）”“卡头”“空壳公司”“非法提供对公账户公司”“跑分平台”“虚拟币交易所”“法币兑换商”及“地下钱庄”等构成的，以高额回报驱动的，基于价值链的灰黑产业群，也可称之为黑灰产业生态圈已经形成。文中提及的“一卡多案、一卡多级”现象就是涉案银行卡提供犯罪资金转移市场化服务的重要体现。</a:t>
            </a:r>
            <a:endParaRPr lang="zh-CN" altLang="en-US" sz="2000" spc="100" dirty="0">
              <a:solidFill>
                <a:schemeClr val="bg1"/>
              </a:solidFill>
              <a:latin typeface="微软雅黑" panose="020B0503020204020204" charset="-122"/>
              <a:ea typeface="微软雅黑" panose="020B0503020204020204" charset="-122"/>
              <a:cs typeface="阿里巴巴普惠体 Heavy" panose="00020600040101010101" pitchFamily="18" charset="-122"/>
            </a:endParaRPr>
          </a:p>
        </p:txBody>
      </p:sp>
    </p:spTree>
    <p:custDataLst>
      <p:tags r:id="rId1"/>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文本框 162"/>
          <p:cNvSpPr txBox="1"/>
          <p:nvPr/>
        </p:nvSpPr>
        <p:spPr>
          <a:xfrm>
            <a:off x="2570480" y="2731135"/>
            <a:ext cx="1706880" cy="706755"/>
          </a:xfrm>
          <a:prstGeom prst="rect">
            <a:avLst/>
          </a:prstGeom>
          <a:noFill/>
        </p:spPr>
        <p:txBody>
          <a:bodyPr wrap="none" rtlCol="0">
            <a:spAutoFit/>
          </a:bodyPr>
          <a:p>
            <a:pPr algn="ctr"/>
            <a:r>
              <a:rPr lang="zh-CN" altLang="en-US" sz="4000" dirty="0">
                <a:solidFill>
                  <a:schemeClr val="bg1"/>
                </a:solidFill>
                <a:latin typeface="+mj-ea"/>
                <a:ea typeface="+mj-ea"/>
              </a:rPr>
              <a:t>亮点三</a:t>
            </a:r>
            <a:endParaRPr lang="zh-CN" altLang="en-US" sz="4000" dirty="0">
              <a:solidFill>
                <a:schemeClr val="bg1"/>
              </a:solidFill>
              <a:latin typeface="+mj-ea"/>
              <a:ea typeface="+mj-ea"/>
            </a:endParaRPr>
          </a:p>
        </p:txBody>
      </p:sp>
      <p:sp>
        <p:nvSpPr>
          <p:cNvPr id="166" name="文本框 165"/>
          <p:cNvSpPr txBox="1"/>
          <p:nvPr/>
        </p:nvSpPr>
        <p:spPr>
          <a:xfrm>
            <a:off x="4464050" y="2748280"/>
            <a:ext cx="5640070" cy="959485"/>
          </a:xfrm>
          <a:prstGeom prst="rect">
            <a:avLst/>
          </a:prstGeom>
          <a:noFill/>
        </p:spPr>
        <p:txBody>
          <a:bodyPr wrap="square" lIns="0" tIns="0" rIns="0" bIns="0" rtlCol="0">
            <a:spAutoFit/>
          </a:bodyPr>
          <a:p>
            <a:pPr>
              <a:lnSpc>
                <a:spcPct val="130000"/>
              </a:lnSpc>
              <a:spcBef>
                <a:spcPts val="0"/>
              </a:spcBef>
              <a:spcAft>
                <a:spcPts val="0"/>
              </a:spcAft>
            </a:pPr>
            <a:r>
              <a:rPr lang="zh-CN" altLang="en-US" sz="1600" dirty="0">
                <a:solidFill>
                  <a:schemeClr val="bg1"/>
                </a:solidFill>
                <a:latin typeface="微软雅黑 Light" panose="020B0502040204020203" pitchFamily="34" charset="-122"/>
                <a:ea typeface="微软雅黑 Light" panose="020B0502040204020203" pitchFamily="34" charset="-122"/>
              </a:rPr>
              <a:t>施以重典，加大对实施和帮助转移电诈类犯罪资金人员的处罚力度，大幅度增加其犯罪成本，令其望而祛步，为贫瘠乃至铲除犯罪土壤提供强有力的法律支撑。</a:t>
            </a:r>
            <a:endParaRPr lang="zh-CN" altLang="en-US" sz="1600" dirty="0">
              <a:solidFill>
                <a:schemeClr val="bg1"/>
              </a:solidFill>
              <a:latin typeface="微软雅黑 Light" panose="020B0502040204020203" pitchFamily="34" charset="-122"/>
              <a:ea typeface="微软雅黑 Light" panose="020B0502040204020203" pitchFamily="34" charset="-122"/>
            </a:endParaRPr>
          </a:p>
        </p:txBody>
      </p:sp>
      <p:cxnSp>
        <p:nvCxnSpPr>
          <p:cNvPr id="169" name="直接连接符 168"/>
          <p:cNvCxnSpPr/>
          <p:nvPr/>
        </p:nvCxnSpPr>
        <p:spPr>
          <a:xfrm>
            <a:off x="4278630" y="2848610"/>
            <a:ext cx="0" cy="47371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文本框 162"/>
          <p:cNvSpPr txBox="1"/>
          <p:nvPr/>
        </p:nvSpPr>
        <p:spPr>
          <a:xfrm>
            <a:off x="1804670" y="2192020"/>
            <a:ext cx="1402080" cy="583565"/>
          </a:xfrm>
          <a:prstGeom prst="rect">
            <a:avLst/>
          </a:prstGeom>
          <a:noFill/>
        </p:spPr>
        <p:txBody>
          <a:bodyPr wrap="none" rtlCol="0">
            <a:spAutoFit/>
          </a:bodyPr>
          <a:p>
            <a:pPr algn="ctr"/>
            <a:r>
              <a:rPr lang="zh-CN" altLang="en-US" sz="3200" dirty="0">
                <a:solidFill>
                  <a:schemeClr val="bg1"/>
                </a:solidFill>
                <a:latin typeface="+mj-ea"/>
                <a:ea typeface="+mj-ea"/>
              </a:rPr>
              <a:t>亮点三</a:t>
            </a:r>
            <a:endParaRPr lang="zh-CN" altLang="en-US" sz="3200" dirty="0">
              <a:solidFill>
                <a:schemeClr val="bg1"/>
              </a:solidFill>
              <a:latin typeface="+mj-ea"/>
              <a:ea typeface="+mj-ea"/>
            </a:endParaRPr>
          </a:p>
        </p:txBody>
      </p:sp>
      <p:cxnSp>
        <p:nvCxnSpPr>
          <p:cNvPr id="169" name="直接连接符 168"/>
          <p:cNvCxnSpPr/>
          <p:nvPr/>
        </p:nvCxnSpPr>
        <p:spPr>
          <a:xfrm>
            <a:off x="3360420" y="2223770"/>
            <a:ext cx="0" cy="47371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3514352" y="2253325"/>
            <a:ext cx="8988536" cy="460375"/>
          </a:xfrm>
          <a:prstGeom prst="rect">
            <a:avLst/>
          </a:prstGeom>
          <a:noFill/>
        </p:spPr>
        <p:txBody>
          <a:bodyPr wrap="square" rtlCol="0" anchor="ctr">
            <a:spAutoFit/>
          </a:bodyPr>
          <a:p>
            <a:pPr algn="l">
              <a:lnSpc>
                <a:spcPct val="150000"/>
              </a:lnSpc>
            </a:pPr>
            <a:r>
              <a:rPr lang="zh-CN" altLang="en-US" sz="1600" dirty="0">
                <a:solidFill>
                  <a:schemeClr val="bg1"/>
                </a:solidFill>
                <a:latin typeface="微软雅黑 Light" panose="020B0502040204020203" pitchFamily="34" charset="-122"/>
                <a:ea typeface="微软雅黑 Light" panose="020B0502040204020203" pitchFamily="34" charset="-122"/>
              </a:rPr>
              <a:t>为此，作者提出两点立法建议：</a:t>
            </a:r>
            <a:endParaRPr lang="zh-CN" altLang="en-US" sz="2000" spc="100" dirty="0">
              <a:solidFill>
                <a:schemeClr val="bg1"/>
              </a:solidFill>
              <a:latin typeface="微软雅黑" panose="020B0503020204020204" charset="-122"/>
              <a:ea typeface="微软雅黑" panose="020B0503020204020204" charset="-122"/>
              <a:cs typeface="阿里巴巴普惠体 Heavy" panose="00020600040101010101" pitchFamily="18" charset="-122"/>
            </a:endParaRPr>
          </a:p>
        </p:txBody>
      </p:sp>
      <p:sp>
        <p:nvSpPr>
          <p:cNvPr id="2" name="文本框 1"/>
          <p:cNvSpPr txBox="1"/>
          <p:nvPr/>
        </p:nvSpPr>
        <p:spPr>
          <a:xfrm>
            <a:off x="1820807" y="2874355"/>
            <a:ext cx="8988536" cy="1476375"/>
          </a:xfrm>
          <a:prstGeom prst="rect">
            <a:avLst/>
          </a:prstGeom>
          <a:noFill/>
        </p:spPr>
        <p:txBody>
          <a:bodyPr wrap="square" rtlCol="0" anchor="ctr">
            <a:spAutoFit/>
          </a:bodyPr>
          <a:p>
            <a:pPr algn="l">
              <a:lnSpc>
                <a:spcPct val="150000"/>
              </a:lnSpc>
            </a:pPr>
            <a:r>
              <a:rPr lang="zh-CN" altLang="en-US" sz="2000" spc="100" dirty="0">
                <a:solidFill>
                  <a:schemeClr val="bg1"/>
                </a:solidFill>
                <a:latin typeface="+mn-ea"/>
                <a:cs typeface="阿里巴巴普惠体 Heavy" panose="00020600040101010101" pitchFamily="18" charset="-122"/>
              </a:rPr>
              <a:t>1.考虑将电信网络诈骗等涉网新型犯罪纳入洗钱的上游犯罪，并根据参与洗钱的环节、数额、分工，设置不同处罚档次。这有利于打击为电诈类犯罪提供“洗钱服务”的产业链条，进一步斩断资金转移通道。</a:t>
            </a:r>
            <a:endParaRPr lang="zh-CN" altLang="en-US" sz="2000" spc="100" dirty="0">
              <a:solidFill>
                <a:schemeClr val="bg1"/>
              </a:solidFill>
              <a:latin typeface="+mn-ea"/>
              <a:cs typeface="阿里巴巴普惠体 Heavy" panose="00020600040101010101" pitchFamily="18" charset="-122"/>
            </a:endParaRPr>
          </a:p>
        </p:txBody>
      </p:sp>
    </p:spTree>
    <p:custDataLst>
      <p:tags r:id="rId1"/>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文本框 162"/>
          <p:cNvSpPr txBox="1"/>
          <p:nvPr/>
        </p:nvSpPr>
        <p:spPr>
          <a:xfrm>
            <a:off x="1804670" y="2192020"/>
            <a:ext cx="1402080" cy="583565"/>
          </a:xfrm>
          <a:prstGeom prst="rect">
            <a:avLst/>
          </a:prstGeom>
          <a:noFill/>
        </p:spPr>
        <p:txBody>
          <a:bodyPr wrap="none" rtlCol="0">
            <a:spAutoFit/>
          </a:bodyPr>
          <a:p>
            <a:pPr algn="ctr"/>
            <a:r>
              <a:rPr lang="zh-CN" altLang="en-US" sz="3200" dirty="0">
                <a:solidFill>
                  <a:schemeClr val="bg1"/>
                </a:solidFill>
                <a:latin typeface="+mj-ea"/>
                <a:ea typeface="+mj-ea"/>
              </a:rPr>
              <a:t>亮点三</a:t>
            </a:r>
            <a:endParaRPr lang="zh-CN" altLang="en-US" sz="3200" dirty="0">
              <a:solidFill>
                <a:schemeClr val="bg1"/>
              </a:solidFill>
              <a:latin typeface="+mj-ea"/>
              <a:ea typeface="+mj-ea"/>
            </a:endParaRPr>
          </a:p>
        </p:txBody>
      </p:sp>
      <p:cxnSp>
        <p:nvCxnSpPr>
          <p:cNvPr id="169" name="直接连接符 168"/>
          <p:cNvCxnSpPr/>
          <p:nvPr/>
        </p:nvCxnSpPr>
        <p:spPr>
          <a:xfrm>
            <a:off x="3360420" y="2223770"/>
            <a:ext cx="0" cy="47371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3514352" y="2253325"/>
            <a:ext cx="8988536" cy="460375"/>
          </a:xfrm>
          <a:prstGeom prst="rect">
            <a:avLst/>
          </a:prstGeom>
          <a:noFill/>
        </p:spPr>
        <p:txBody>
          <a:bodyPr wrap="square" rtlCol="0" anchor="ctr">
            <a:spAutoFit/>
          </a:bodyPr>
          <a:p>
            <a:pPr algn="l">
              <a:lnSpc>
                <a:spcPct val="150000"/>
              </a:lnSpc>
            </a:pPr>
            <a:r>
              <a:rPr lang="zh-CN" altLang="en-US" sz="1600" dirty="0">
                <a:solidFill>
                  <a:schemeClr val="bg1"/>
                </a:solidFill>
                <a:latin typeface="微软雅黑 Light" panose="020B0502040204020203" pitchFamily="34" charset="-122"/>
                <a:ea typeface="微软雅黑 Light" panose="020B0502040204020203" pitchFamily="34" charset="-122"/>
              </a:rPr>
              <a:t>为此，作者提出两点立法建议：</a:t>
            </a:r>
            <a:endParaRPr lang="zh-CN" altLang="en-US" sz="2000" spc="100" dirty="0">
              <a:solidFill>
                <a:schemeClr val="bg1"/>
              </a:solidFill>
              <a:latin typeface="微软雅黑" panose="020B0503020204020204" charset="-122"/>
              <a:ea typeface="微软雅黑" panose="020B0503020204020204" charset="-122"/>
              <a:cs typeface="阿里巴巴普惠体 Heavy" panose="00020600040101010101" pitchFamily="18" charset="-122"/>
            </a:endParaRPr>
          </a:p>
        </p:txBody>
      </p:sp>
      <p:sp>
        <p:nvSpPr>
          <p:cNvPr id="2" name="文本框 1"/>
          <p:cNvSpPr txBox="1"/>
          <p:nvPr/>
        </p:nvSpPr>
        <p:spPr>
          <a:xfrm>
            <a:off x="1820807" y="2895628"/>
            <a:ext cx="8988536" cy="1014730"/>
          </a:xfrm>
          <a:prstGeom prst="rect">
            <a:avLst/>
          </a:prstGeom>
          <a:noFill/>
        </p:spPr>
        <p:txBody>
          <a:bodyPr wrap="square" rtlCol="0" anchor="ctr">
            <a:spAutoFit/>
          </a:bodyPr>
          <a:p>
            <a:pPr algn="l">
              <a:lnSpc>
                <a:spcPct val="150000"/>
              </a:lnSpc>
            </a:pPr>
            <a:r>
              <a:rPr lang="zh-CN" altLang="en-US" sz="2000" spc="100" dirty="0">
                <a:solidFill>
                  <a:schemeClr val="bg1"/>
                </a:solidFill>
                <a:latin typeface="+mn-ea"/>
                <a:cs typeface="阿里巴巴普惠体 Heavy" panose="00020600040101010101" pitchFamily="18" charset="-122"/>
              </a:rPr>
              <a:t>2.建议就《反电信网络诈骗法》规定的电诈犯罪参与者、帮助者承担民事赔偿责任问题，加快出台司法解释，进一步提高违法成本，有效震慑此类犯罪。</a:t>
            </a:r>
            <a:endParaRPr lang="zh-CN" altLang="en-US" sz="2000" spc="100" dirty="0">
              <a:solidFill>
                <a:schemeClr val="bg1"/>
              </a:solidFill>
              <a:latin typeface="+mn-ea"/>
              <a:cs typeface="阿里巴巴普惠体 Heavy" panose="00020600040101010101" pitchFamily="18" charset="-122"/>
            </a:endParaRPr>
          </a:p>
        </p:txBody>
      </p:sp>
    </p:spTree>
    <p:custDataLst>
      <p:tags r:id="rId1"/>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文本框 162"/>
          <p:cNvSpPr txBox="1"/>
          <p:nvPr/>
        </p:nvSpPr>
        <p:spPr>
          <a:xfrm>
            <a:off x="1833245" y="2192020"/>
            <a:ext cx="1344295" cy="583565"/>
          </a:xfrm>
          <a:prstGeom prst="rect">
            <a:avLst/>
          </a:prstGeom>
          <a:noFill/>
        </p:spPr>
        <p:txBody>
          <a:bodyPr wrap="none" rtlCol="0">
            <a:spAutoFit/>
          </a:bodyPr>
          <a:p>
            <a:pPr algn="ctr"/>
            <a:r>
              <a:rPr lang="zh-CN" altLang="en-US" sz="3200" dirty="0">
                <a:solidFill>
                  <a:schemeClr val="bg1"/>
                </a:solidFill>
                <a:latin typeface="+mj-ea"/>
                <a:ea typeface="+mj-ea"/>
              </a:rPr>
              <a:t>总</a:t>
            </a:r>
            <a:r>
              <a:rPr lang="en-US" altLang="zh-CN" sz="3200" dirty="0">
                <a:solidFill>
                  <a:schemeClr val="bg1"/>
                </a:solidFill>
                <a:latin typeface="+mj-ea"/>
                <a:ea typeface="+mj-ea"/>
              </a:rPr>
              <a:t>   </a:t>
            </a:r>
            <a:r>
              <a:rPr lang="zh-CN" altLang="en-US" sz="3200" dirty="0">
                <a:solidFill>
                  <a:schemeClr val="bg1"/>
                </a:solidFill>
                <a:latin typeface="+mj-ea"/>
                <a:ea typeface="+mj-ea"/>
              </a:rPr>
              <a:t>结</a:t>
            </a:r>
            <a:endParaRPr lang="zh-CN" altLang="en-US" sz="3200" dirty="0">
              <a:solidFill>
                <a:schemeClr val="bg1"/>
              </a:solidFill>
              <a:latin typeface="+mj-ea"/>
              <a:ea typeface="+mj-ea"/>
            </a:endParaRPr>
          </a:p>
        </p:txBody>
      </p:sp>
      <p:cxnSp>
        <p:nvCxnSpPr>
          <p:cNvPr id="169" name="直接连接符 168"/>
          <p:cNvCxnSpPr/>
          <p:nvPr/>
        </p:nvCxnSpPr>
        <p:spPr>
          <a:xfrm>
            <a:off x="3360420" y="2223770"/>
            <a:ext cx="0" cy="47371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1820807" y="2990243"/>
            <a:ext cx="8988536" cy="1568450"/>
          </a:xfrm>
          <a:prstGeom prst="rect">
            <a:avLst/>
          </a:prstGeom>
          <a:noFill/>
        </p:spPr>
        <p:txBody>
          <a:bodyPr wrap="square" rtlCol="0" anchor="ctr">
            <a:spAutoFit/>
          </a:bodyPr>
          <a:p>
            <a:pPr algn="l">
              <a:lnSpc>
                <a:spcPct val="150000"/>
              </a:lnSpc>
            </a:pPr>
            <a:r>
              <a:rPr lang="zh-CN" altLang="en-US" sz="2000" spc="100" dirty="0">
                <a:solidFill>
                  <a:schemeClr val="bg1"/>
                </a:solidFill>
                <a:latin typeface="微软雅黑" panose="020B0503020204020204" charset="-122"/>
                <a:ea typeface="微软雅黑" panose="020B0503020204020204" charset="-122"/>
                <a:cs typeface="阿里巴巴普惠体 Heavy" panose="00020600040101010101" pitchFamily="18" charset="-122"/>
              </a:rPr>
              <a:t>俗话说“打蛇打七寸”，如果犯罪资金转移管控和打击到位，同样可以实现以“</a:t>
            </a:r>
            <a:r>
              <a:rPr lang="zh-CN" altLang="en-US" sz="2400" dirty="0">
                <a:solidFill>
                  <a:srgbClr val="FFC000"/>
                </a:solidFill>
                <a:effectLst>
                  <a:outerShdw blurRad="241300" dist="304800" dir="2700000" sx="79000" sy="79000" algn="tl" rotWithShape="0">
                    <a:prstClr val="black">
                      <a:alpha val="40000"/>
                    </a:prstClr>
                  </a:outerShdw>
                </a:effectLst>
                <a:uFillTx/>
                <a:latin typeface="汉仪力量黑简" panose="00020600040101010101" charset="-122"/>
                <a:ea typeface="汉仪力量黑简" panose="00020600040101010101" charset="-122"/>
              </a:rPr>
              <a:t>非对称作战方式</a:t>
            </a:r>
            <a:r>
              <a:rPr lang="zh-CN" altLang="en-US" sz="2000" spc="100" dirty="0">
                <a:solidFill>
                  <a:schemeClr val="bg1"/>
                </a:solidFill>
                <a:latin typeface="微软雅黑" panose="020B0503020204020204" charset="-122"/>
                <a:ea typeface="微软雅黑" panose="020B0503020204020204" charset="-122"/>
                <a:cs typeface="阿里巴巴普惠体 Heavy" panose="00020600040101010101" pitchFamily="18" charset="-122"/>
              </a:rPr>
              <a:t>”打击电诈类犯罪的战略目标，达到以其人之道还治其人之身的效果。</a:t>
            </a:r>
            <a:endParaRPr lang="zh-CN" altLang="en-US" sz="2000" spc="100" dirty="0">
              <a:solidFill>
                <a:schemeClr val="bg1"/>
              </a:solidFill>
              <a:latin typeface="微软雅黑" panose="020B0503020204020204" charset="-122"/>
              <a:ea typeface="微软雅黑" panose="020B0503020204020204" charset="-122"/>
              <a:cs typeface="阿里巴巴普惠体 Heavy" panose="00020600040101010101" pitchFamily="18"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648927" y="3742169"/>
            <a:ext cx="1318847" cy="307340"/>
          </a:xfrm>
          <a:prstGeom prst="rect">
            <a:avLst/>
          </a:prstGeom>
          <a:noFill/>
        </p:spPr>
        <p:txBody>
          <a:bodyPr wrap="square" lIns="0" tIns="0" rIns="0" bIns="0">
            <a:spAutoFit/>
          </a:bodyPr>
          <a:lstStyle/>
          <a:p>
            <a:pPr lvl="0" algn="dist" defTabSz="910590">
              <a:defRPr/>
            </a:pPr>
            <a:r>
              <a:rPr lang="zh-CN" altLang="en-US" sz="2000" b="1" spc="300" dirty="0">
                <a:ln w="19050">
                  <a:noFill/>
                </a:ln>
                <a:solidFill>
                  <a:schemeClr val="bg1"/>
                </a:solidFill>
                <a:effectLst>
                  <a:outerShdw blurRad="50800" dist="38100" dir="2700000" algn="tl" rotWithShape="0">
                    <a:prstClr val="black">
                      <a:alpha val="40000"/>
                    </a:prstClr>
                  </a:outerShdw>
                </a:effectLst>
                <a:latin typeface="+mn-ea"/>
              </a:rPr>
              <a:t>被动应对</a:t>
            </a:r>
            <a:endParaRPr lang="zh-CN" altLang="en-US" sz="2000" b="1" spc="300" dirty="0">
              <a:ln w="19050">
                <a:noFill/>
              </a:ln>
              <a:solidFill>
                <a:schemeClr val="bg1"/>
              </a:solidFill>
              <a:effectLst>
                <a:outerShdw blurRad="50800" dist="38100" dir="2700000" algn="tl" rotWithShape="0">
                  <a:prstClr val="black">
                    <a:alpha val="40000"/>
                  </a:prstClr>
                </a:outerShdw>
              </a:effectLst>
              <a:latin typeface="+mn-ea"/>
            </a:endParaRPr>
          </a:p>
        </p:txBody>
      </p:sp>
      <p:cxnSp>
        <p:nvCxnSpPr>
          <p:cNvPr id="4" name="直接连接符 3"/>
          <p:cNvCxnSpPr/>
          <p:nvPr/>
        </p:nvCxnSpPr>
        <p:spPr>
          <a:xfrm>
            <a:off x="2649287" y="3682858"/>
            <a:ext cx="6862445" cy="3175"/>
          </a:xfrm>
          <a:prstGeom prst="line">
            <a:avLst/>
          </a:prstGeom>
          <a:ln w="31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4515827" y="3742169"/>
            <a:ext cx="1318847" cy="307340"/>
          </a:xfrm>
          <a:prstGeom prst="rect">
            <a:avLst/>
          </a:prstGeom>
          <a:noFill/>
        </p:spPr>
        <p:txBody>
          <a:bodyPr wrap="square" lIns="0" tIns="0" rIns="0" bIns="0">
            <a:spAutoFit/>
          </a:bodyPr>
          <a:p>
            <a:pPr lvl="0" algn="dist" defTabSz="910590">
              <a:defRPr/>
            </a:pPr>
            <a:r>
              <a:rPr lang="zh-CN" altLang="en-US" sz="2000" b="1" spc="300" dirty="0">
                <a:ln w="19050">
                  <a:noFill/>
                </a:ln>
                <a:solidFill>
                  <a:schemeClr val="bg1"/>
                </a:solidFill>
                <a:effectLst>
                  <a:outerShdw blurRad="50800" dist="38100" dir="2700000" algn="tl" rotWithShape="0">
                    <a:prstClr val="black">
                      <a:alpha val="40000"/>
                    </a:prstClr>
                  </a:outerShdw>
                </a:effectLst>
                <a:latin typeface="+mn-ea"/>
              </a:rPr>
              <a:t>条块分割</a:t>
            </a:r>
            <a:endParaRPr lang="zh-CN" altLang="en-US" sz="2000" b="1" spc="300" dirty="0">
              <a:ln w="19050">
                <a:noFill/>
              </a:ln>
              <a:solidFill>
                <a:schemeClr val="bg1"/>
              </a:solidFill>
              <a:effectLst>
                <a:outerShdw blurRad="50800" dist="38100" dir="2700000" algn="tl" rotWithShape="0">
                  <a:prstClr val="black">
                    <a:alpha val="40000"/>
                  </a:prstClr>
                </a:outerShdw>
              </a:effectLst>
              <a:latin typeface="+mn-ea"/>
            </a:endParaRPr>
          </a:p>
        </p:txBody>
      </p:sp>
      <p:sp>
        <p:nvSpPr>
          <p:cNvPr id="5" name="文本框 4"/>
          <p:cNvSpPr txBox="1"/>
          <p:nvPr/>
        </p:nvSpPr>
        <p:spPr>
          <a:xfrm>
            <a:off x="6383362" y="3742169"/>
            <a:ext cx="1318847" cy="307340"/>
          </a:xfrm>
          <a:prstGeom prst="rect">
            <a:avLst/>
          </a:prstGeom>
          <a:noFill/>
        </p:spPr>
        <p:txBody>
          <a:bodyPr wrap="square" lIns="0" tIns="0" rIns="0" bIns="0">
            <a:spAutoFit/>
          </a:bodyPr>
          <a:lstStyle/>
          <a:p>
            <a:pPr lvl="0" algn="dist" defTabSz="910590">
              <a:defRPr/>
            </a:pPr>
            <a:r>
              <a:rPr lang="zh-CN" altLang="en-US" sz="2000" b="1" spc="300" dirty="0">
                <a:ln w="19050">
                  <a:noFill/>
                </a:ln>
                <a:solidFill>
                  <a:schemeClr val="bg1"/>
                </a:solidFill>
                <a:effectLst>
                  <a:outerShdw blurRad="50800" dist="38100" dir="2700000" algn="tl" rotWithShape="0">
                    <a:prstClr val="black">
                      <a:alpha val="40000"/>
                    </a:prstClr>
                  </a:outerShdw>
                </a:effectLst>
                <a:latin typeface="+mn-ea"/>
              </a:rPr>
              <a:t>各自为战</a:t>
            </a:r>
            <a:endParaRPr lang="zh-CN" altLang="en-US" sz="2000" b="1" spc="300" dirty="0">
              <a:ln w="19050">
                <a:noFill/>
              </a:ln>
              <a:solidFill>
                <a:schemeClr val="bg1"/>
              </a:solidFill>
              <a:effectLst>
                <a:outerShdw blurRad="50800" dist="38100" dir="2700000" algn="tl" rotWithShape="0">
                  <a:prstClr val="black">
                    <a:alpha val="40000"/>
                  </a:prstClr>
                </a:outerShdw>
              </a:effectLst>
              <a:latin typeface="+mn-ea"/>
            </a:endParaRPr>
          </a:p>
        </p:txBody>
      </p:sp>
      <p:sp>
        <p:nvSpPr>
          <p:cNvPr id="7" name="文本框 6"/>
          <p:cNvSpPr txBox="1"/>
          <p:nvPr/>
        </p:nvSpPr>
        <p:spPr>
          <a:xfrm>
            <a:off x="8192477" y="3742169"/>
            <a:ext cx="1318847" cy="307340"/>
          </a:xfrm>
          <a:prstGeom prst="rect">
            <a:avLst/>
          </a:prstGeom>
          <a:noFill/>
        </p:spPr>
        <p:txBody>
          <a:bodyPr wrap="square" lIns="0" tIns="0" rIns="0" bIns="0">
            <a:spAutoFit/>
          </a:bodyPr>
          <a:lstStyle/>
          <a:p>
            <a:pPr lvl="0" algn="dist" defTabSz="910590">
              <a:defRPr/>
            </a:pPr>
            <a:r>
              <a:rPr lang="zh-CN" altLang="en-US" sz="2000" b="1" spc="300" dirty="0">
                <a:ln w="19050">
                  <a:noFill/>
                </a:ln>
                <a:solidFill>
                  <a:schemeClr val="bg1"/>
                </a:solidFill>
                <a:effectLst>
                  <a:outerShdw blurRad="50800" dist="38100" dir="2700000" algn="tl" rotWithShape="0">
                    <a:prstClr val="black">
                      <a:alpha val="40000"/>
                    </a:prstClr>
                  </a:outerShdw>
                </a:effectLst>
                <a:latin typeface="+mn-ea"/>
              </a:rPr>
              <a:t>人力为主</a:t>
            </a:r>
            <a:endParaRPr lang="zh-CN" altLang="en-US" sz="2000" b="1" spc="300" dirty="0">
              <a:ln w="19050">
                <a:noFill/>
              </a:ln>
              <a:solidFill>
                <a:schemeClr val="bg1"/>
              </a:solidFill>
              <a:effectLst>
                <a:outerShdw blurRad="50800" dist="38100" dir="2700000" algn="tl" rotWithShape="0">
                  <a:prstClr val="black">
                    <a:alpha val="40000"/>
                  </a:prstClr>
                </a:outerShdw>
              </a:effectLst>
              <a:latin typeface="+mn-ea"/>
            </a:endParaRPr>
          </a:p>
        </p:txBody>
      </p:sp>
      <p:sp>
        <p:nvSpPr>
          <p:cNvPr id="12" name="文本框 11"/>
          <p:cNvSpPr txBox="1"/>
          <p:nvPr/>
        </p:nvSpPr>
        <p:spPr>
          <a:xfrm>
            <a:off x="3345180" y="3105785"/>
            <a:ext cx="5201285" cy="492125"/>
          </a:xfrm>
          <a:prstGeom prst="rect">
            <a:avLst/>
          </a:prstGeom>
          <a:noFill/>
        </p:spPr>
        <p:txBody>
          <a:bodyPr wrap="square" lIns="0" tIns="0" rIns="0" bIns="0">
            <a:spAutoFit/>
          </a:bodyPr>
          <a:p>
            <a:pPr lvl="0" algn="dist" defTabSz="910590">
              <a:defRPr/>
            </a:pPr>
            <a:r>
              <a:rPr lang="zh-CN" altLang="en-US" sz="2000" b="1" spc="300" dirty="0">
                <a:ln w="19050">
                  <a:noFill/>
                </a:ln>
                <a:solidFill>
                  <a:schemeClr val="bg1"/>
                </a:solidFill>
                <a:effectLst>
                  <a:outerShdw blurRad="50800" dist="38100" dir="2700000" algn="tl" rotWithShape="0">
                    <a:prstClr val="black">
                      <a:alpha val="40000"/>
                    </a:prstClr>
                  </a:outerShdw>
                </a:effectLst>
                <a:latin typeface="+mn-ea"/>
              </a:rPr>
              <a:t>面对来势汹汹的</a:t>
            </a:r>
            <a:r>
              <a:rPr lang="zh-CN" altLang="en-US" sz="3200" b="1" spc="300" dirty="0">
                <a:ln w="19050">
                  <a:noFill/>
                </a:ln>
                <a:solidFill>
                  <a:srgbClr val="FFC000"/>
                </a:solidFill>
                <a:effectLst>
                  <a:outerShdw blurRad="50800" dist="38100" dir="2700000" algn="tl" rotWithShape="0">
                    <a:prstClr val="black">
                      <a:alpha val="40000"/>
                    </a:prstClr>
                  </a:outerShdw>
                </a:effectLst>
                <a:latin typeface="+mn-ea"/>
              </a:rPr>
              <a:t>电诈类新型犯罪</a:t>
            </a:r>
            <a:endParaRPr lang="zh-CN" altLang="en-US" sz="3200" b="1" spc="300" dirty="0">
              <a:ln w="19050">
                <a:noFill/>
              </a:ln>
              <a:solidFill>
                <a:srgbClr val="FFC000"/>
              </a:solidFill>
              <a:effectLst>
                <a:outerShdw blurRad="50800" dist="38100" dir="2700000" algn="tl" rotWithShape="0">
                  <a:prstClr val="black">
                    <a:alpha val="40000"/>
                  </a:prstClr>
                </a:outerShdw>
              </a:effectLst>
              <a:latin typeface="+mn-ea"/>
            </a:endParaRPr>
          </a:p>
        </p:txBody>
      </p:sp>
      <p:sp>
        <p:nvSpPr>
          <p:cNvPr id="11" name="文本框 10"/>
          <p:cNvSpPr txBox="1"/>
          <p:nvPr/>
        </p:nvSpPr>
        <p:spPr>
          <a:xfrm rot="19380000">
            <a:off x="4797706" y="1407601"/>
            <a:ext cx="2595679" cy="4043345"/>
          </a:xfrm>
          <a:prstGeom prst="roundRect">
            <a:avLst>
              <a:gd name="adj" fmla="val 12975"/>
            </a:avLst>
          </a:prstGeom>
          <a:noFill/>
          <a:ln w="66675">
            <a:solidFill>
              <a:srgbClr val="FF0000"/>
            </a:solidFill>
          </a:ln>
        </p:spPr>
        <p:txBody>
          <a:bodyPr vert="eaVert" wrap="square" rtlCol="0">
            <a:spAutoFit/>
          </a:bodyPr>
          <a:p>
            <a:pPr algn="ctr"/>
            <a:r>
              <a:rPr lang="zh-CN" altLang="en-US" sz="7200" dirty="0">
                <a:solidFill>
                  <a:srgbClr val="FF0000"/>
                </a:solidFill>
                <a:effectLst>
                  <a:outerShdw blurRad="63500" dist="152400" sx="102000" sy="102000" algn="ctr" rotWithShape="0">
                    <a:prstClr val="black">
                      <a:alpha val="40000"/>
                    </a:prstClr>
                  </a:outerShdw>
                </a:effectLst>
                <a:latin typeface="苏新诗古印宋简" panose="02010609000101010101" pitchFamily="49" charset="-122"/>
                <a:ea typeface="苏新诗古印宋简" panose="02010609000101010101" pitchFamily="49" charset="-122"/>
              </a:rPr>
              <a:t>疲于应对效果不佳</a:t>
            </a:r>
            <a:endParaRPr lang="zh-CN" altLang="en-US" sz="7200" dirty="0">
              <a:solidFill>
                <a:srgbClr val="FF0000"/>
              </a:solidFill>
              <a:effectLst>
                <a:outerShdw blurRad="63500" dist="152400" sx="102000" sy="102000" algn="ctr" rotWithShape="0">
                  <a:prstClr val="black">
                    <a:alpha val="40000"/>
                  </a:prstClr>
                </a:outerShdw>
              </a:effectLst>
              <a:latin typeface="苏新诗古印宋简" panose="02010609000101010101" pitchFamily="49" charset="-122"/>
              <a:ea typeface="苏新诗古印宋简" panose="02010609000101010101" pitchFamily="49" charset="-122"/>
            </a:endParaRPr>
          </a:p>
        </p:txBody>
      </p:sp>
    </p:spTree>
    <p:custDataLst>
      <p:tags r:id="rId1"/>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3" presetClass="entr" presetSubtype="36"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strVal val="(6*min(max(#ppt_w*#ppt_h,.3),1)-7.4)/-.7*#ppt_w"/>
                                          </p:val>
                                        </p:tav>
                                        <p:tav tm="100000">
                                          <p:val>
                                            <p:strVal val="#ppt_w"/>
                                          </p:val>
                                        </p:tav>
                                      </p:tavLst>
                                    </p:anim>
                                    <p:anim calcmode="lin" valueType="num">
                                      <p:cBhvr>
                                        <p:cTn id="17" dur="500" fill="hold"/>
                                        <p:tgtEl>
                                          <p:spTgt spid="11"/>
                                        </p:tgtEl>
                                        <p:attrNameLst>
                                          <p:attrName>ppt_h</p:attrName>
                                        </p:attrNameLst>
                                      </p:cBhvr>
                                      <p:tavLst>
                                        <p:tav tm="0">
                                          <p:val>
                                            <p:strVal val="(6*min(max(#ppt_w*#ppt_h,.3),1)-7.4)/-.7*#ppt_h"/>
                                          </p:val>
                                        </p:tav>
                                        <p:tav tm="100000">
                                          <p:val>
                                            <p:strVal val="#ppt_h"/>
                                          </p:val>
                                        </p:tav>
                                      </p:tavLst>
                                    </p:anim>
                                    <p:anim calcmode="lin" valueType="num">
                                      <p:cBhvr>
                                        <p:cTn id="18" dur="500" fill="hold"/>
                                        <p:tgtEl>
                                          <p:spTgt spid="11"/>
                                        </p:tgtEl>
                                        <p:attrNameLst>
                                          <p:attrName>ppt_x</p:attrName>
                                        </p:attrNameLst>
                                      </p:cBhvr>
                                      <p:tavLst>
                                        <p:tav tm="0">
                                          <p:val>
                                            <p:fltVal val="0.5"/>
                                          </p:val>
                                        </p:tav>
                                        <p:tav tm="100000">
                                          <p:val>
                                            <p:strVal val="#ppt_x"/>
                                          </p:val>
                                        </p:tav>
                                      </p:tavLst>
                                    </p:anim>
                                    <p:anim calcmode="lin" valueType="num">
                                      <p:cBhvr>
                                        <p:cTn id="19"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512742" y="2501499"/>
            <a:ext cx="65" cy="819391"/>
          </a:xfrm>
          <a:prstGeom prst="rect">
            <a:avLst/>
          </a:prstGeom>
          <a:noFill/>
        </p:spPr>
        <p:txBody>
          <a:bodyPr wrap="none" lIns="0" tIns="0" rIns="0" bIns="0" rtlCol="0">
            <a:spAutoFit/>
          </a:bodyPr>
          <a:lstStyle/>
          <a:p>
            <a:pPr algn="dist">
              <a:lnSpc>
                <a:spcPct val="150000"/>
              </a:lnSpc>
            </a:pPr>
            <a:endParaRPr lang="zh-CN" altLang="en-US" sz="4000" dirty="0">
              <a:solidFill>
                <a:schemeClr val="bg1"/>
              </a:solidFill>
            </a:endParaRPr>
          </a:p>
        </p:txBody>
      </p:sp>
      <p:sp>
        <p:nvSpPr>
          <p:cNvPr id="35" name="标题 1"/>
          <p:cNvSpPr txBox="1"/>
          <p:nvPr>
            <p:custDataLst>
              <p:tags r:id="rId1"/>
            </p:custDataLst>
          </p:nvPr>
        </p:nvSpPr>
        <p:spPr>
          <a:xfrm>
            <a:off x="1315453" y="2772445"/>
            <a:ext cx="9561094" cy="920272"/>
          </a:xfrm>
          <a:prstGeom prst="rect">
            <a:avLst/>
          </a:prstGeom>
        </p:spPr>
        <p:txBody>
          <a:bodyPr anchor="ct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lgn="ctr"/>
            <a:r>
              <a:rPr lang="zh-CN" altLang="en-US" sz="3200" dirty="0">
                <a:gradFill>
                  <a:gsLst>
                    <a:gs pos="0">
                      <a:srgbClr val="FFFFFF"/>
                    </a:gs>
                    <a:gs pos="71000">
                      <a:schemeClr val="bg1"/>
                    </a:gs>
                    <a:gs pos="100000">
                      <a:schemeClr val="bg1">
                        <a:lumMod val="65000"/>
                      </a:schemeClr>
                    </a:gs>
                    <a:gs pos="37000">
                      <a:schemeClr val="bg1">
                        <a:lumMod val="75000"/>
                      </a:schemeClr>
                    </a:gs>
                  </a:gsLst>
                  <a:lin ang="10800000" scaled="0"/>
                </a:gradFill>
                <a:effectLst>
                  <a:outerShdw blurRad="241300" dist="304800" dir="2700000" sx="79000" sy="79000" algn="tl" rotWithShape="0">
                    <a:prstClr val="black">
                      <a:alpha val="40000"/>
                    </a:prstClr>
                  </a:outerShdw>
                </a:effectLst>
              </a:rPr>
              <a:t>如何</a:t>
            </a:r>
            <a:r>
              <a:rPr lang="zh-CN" altLang="en-US" sz="6000" dirty="0">
                <a:solidFill>
                  <a:srgbClr val="FFC000"/>
                </a:solidFill>
                <a:effectLst>
                  <a:outerShdw blurRad="241300" dist="304800" dir="2700000" sx="79000" sy="79000" algn="tl" rotWithShape="0">
                    <a:prstClr val="black">
                      <a:alpha val="40000"/>
                    </a:prstClr>
                  </a:outerShdw>
                </a:effectLst>
              </a:rPr>
              <a:t>破</a:t>
            </a:r>
            <a:r>
              <a:rPr lang="zh-CN" altLang="en-US" sz="3200" dirty="0">
                <a:gradFill>
                  <a:gsLst>
                    <a:gs pos="0">
                      <a:srgbClr val="FFFFFF"/>
                    </a:gs>
                    <a:gs pos="71000">
                      <a:schemeClr val="bg1"/>
                    </a:gs>
                    <a:gs pos="100000">
                      <a:schemeClr val="bg1">
                        <a:lumMod val="65000"/>
                      </a:schemeClr>
                    </a:gs>
                    <a:gs pos="37000">
                      <a:schemeClr val="bg1">
                        <a:lumMod val="75000"/>
                      </a:schemeClr>
                    </a:gs>
                  </a:gsLst>
                  <a:lin ang="10800000" scaled="0"/>
                </a:gradFill>
                <a:effectLst>
                  <a:outerShdw blurRad="241300" dist="304800" dir="2700000" sx="79000" sy="79000" algn="tl" rotWithShape="0">
                    <a:prstClr val="black">
                      <a:alpha val="40000"/>
                    </a:prstClr>
                  </a:outerShdw>
                </a:effectLst>
              </a:rPr>
              <a:t>题？</a:t>
            </a:r>
            <a:endParaRPr lang="zh-CN" altLang="en-US" sz="3200" dirty="0">
              <a:gradFill>
                <a:gsLst>
                  <a:gs pos="0">
                    <a:srgbClr val="FFFFFF"/>
                  </a:gs>
                  <a:gs pos="71000">
                    <a:schemeClr val="bg1"/>
                  </a:gs>
                  <a:gs pos="100000">
                    <a:schemeClr val="bg1">
                      <a:lumMod val="65000"/>
                    </a:schemeClr>
                  </a:gs>
                  <a:gs pos="37000">
                    <a:schemeClr val="bg1">
                      <a:lumMod val="75000"/>
                    </a:schemeClr>
                  </a:gs>
                </a:gsLst>
                <a:lin ang="10800000" scaled="0"/>
              </a:gradFill>
              <a:effectLst>
                <a:outerShdw blurRad="241300" dist="304800" dir="2700000" sx="79000" sy="79000" algn="tl" rotWithShape="0">
                  <a:prstClr val="black">
                    <a:alpha val="40000"/>
                  </a:prstClr>
                </a:outerShdw>
              </a:effectLst>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med" p14:dur="700" advTm="1000">
        <p:fade/>
      </p:transition>
    </mc:Choice>
    <mc:Fallback>
      <p:transition spd="med" advTm="1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descr="太阳下的城市&#10;&#10;描述已自动生成" hidden="1"/>
          <p:cNvPicPr>
            <a:picLocks noChangeAspect="1"/>
          </p:cNvPicPr>
          <p:nvPr/>
        </p:nvPicPr>
        <p:blipFill>
          <a:blip r:embed="rId1"/>
          <a:stretch>
            <a:fillRect/>
          </a:stretch>
        </p:blipFill>
        <p:spPr>
          <a:xfrm>
            <a:off x="-31916" y="0"/>
            <a:ext cx="12255832" cy="6858000"/>
          </a:xfrm>
          <a:prstGeom prst="rect">
            <a:avLst/>
          </a:prstGeom>
        </p:spPr>
      </p:pic>
      <p:sp>
        <p:nvSpPr>
          <p:cNvPr id="31" name="文本框 30"/>
          <p:cNvSpPr txBox="1"/>
          <p:nvPr/>
        </p:nvSpPr>
        <p:spPr>
          <a:xfrm>
            <a:off x="1716032" y="2607654"/>
            <a:ext cx="8988536" cy="1476375"/>
          </a:xfrm>
          <a:prstGeom prst="rect">
            <a:avLst/>
          </a:prstGeom>
          <a:noFill/>
        </p:spPr>
        <p:txBody>
          <a:bodyPr wrap="square" rtlCol="0" anchor="ctr">
            <a:spAutoFit/>
          </a:bodyPr>
          <a:lstStyle/>
          <a:p>
            <a:pPr algn="l">
              <a:lnSpc>
                <a:spcPct val="150000"/>
              </a:lnSpc>
            </a:pPr>
            <a:r>
              <a:rPr lang="zh-CN" altLang="en-US" sz="4000" spc="100" dirty="0">
                <a:solidFill>
                  <a:srgbClr val="FFC000"/>
                </a:solidFill>
                <a:latin typeface="华康黑体W12" panose="020B0C09000000000000" charset="-122"/>
                <a:ea typeface="华康黑体W12" panose="020B0C09000000000000" charset="-122"/>
                <a:cs typeface="阿里巴巴普惠体 Heavy" panose="00020600040101010101" pitchFamily="18" charset="-122"/>
              </a:rPr>
              <a:t>湖州公安</a:t>
            </a:r>
            <a:r>
              <a:rPr lang="zh-CN" altLang="en-US" sz="2000" spc="100" dirty="0">
                <a:solidFill>
                  <a:schemeClr val="bg1"/>
                </a:solidFill>
                <a:latin typeface="+mn-ea"/>
                <a:cs typeface="阿里巴巴普惠体 Heavy" panose="00020600040101010101" pitchFamily="18" charset="-122"/>
              </a:rPr>
              <a:t>，以人民为中心，凭借其敢为天下先的求索、创新</a:t>
            </a:r>
            <a:endParaRPr lang="zh-CN" altLang="en-US" sz="2000" spc="100" dirty="0">
              <a:solidFill>
                <a:schemeClr val="bg1"/>
              </a:solidFill>
              <a:latin typeface="+mn-ea"/>
              <a:cs typeface="阿里巴巴普惠体 Heavy" panose="00020600040101010101" pitchFamily="18" charset="-122"/>
            </a:endParaRPr>
          </a:p>
          <a:p>
            <a:pPr algn="l">
              <a:lnSpc>
                <a:spcPct val="150000"/>
              </a:lnSpc>
            </a:pPr>
            <a:r>
              <a:rPr lang="zh-CN" altLang="en-US" sz="2000" spc="100" dirty="0">
                <a:solidFill>
                  <a:schemeClr val="bg1"/>
                </a:solidFill>
                <a:latin typeface="+mn-ea"/>
                <a:cs typeface="阿里巴巴普惠体 Heavy" panose="00020600040101010101" pitchFamily="18" charset="-122"/>
              </a:rPr>
              <a:t>与实干精神，力求破题式发展，成功迈出数字化反诈改革的坚定步伐。</a:t>
            </a:r>
            <a:endParaRPr lang="zh-CN" altLang="en-US" sz="2000" spc="100" dirty="0">
              <a:solidFill>
                <a:schemeClr val="bg1"/>
              </a:solidFill>
              <a:latin typeface="+mn-ea"/>
              <a:cs typeface="阿里巴巴普惠体 Heavy" panose="00020600040101010101" pitchFamily="18"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文本框 162"/>
          <p:cNvSpPr txBox="1"/>
          <p:nvPr/>
        </p:nvSpPr>
        <p:spPr>
          <a:xfrm>
            <a:off x="3723005" y="2826385"/>
            <a:ext cx="1706880" cy="706755"/>
          </a:xfrm>
          <a:prstGeom prst="rect">
            <a:avLst/>
          </a:prstGeom>
          <a:noFill/>
        </p:spPr>
        <p:txBody>
          <a:bodyPr wrap="none" rtlCol="0">
            <a:spAutoFit/>
          </a:bodyPr>
          <a:p>
            <a:pPr algn="ctr"/>
            <a:r>
              <a:rPr lang="zh-CN" altLang="en-US" sz="4000" dirty="0">
                <a:solidFill>
                  <a:schemeClr val="bg1"/>
                </a:solidFill>
                <a:latin typeface="+mj-ea"/>
                <a:ea typeface="+mj-ea"/>
              </a:rPr>
              <a:t>亮点一</a:t>
            </a:r>
            <a:endParaRPr lang="zh-CN" altLang="en-US" sz="4000" dirty="0">
              <a:solidFill>
                <a:schemeClr val="bg1"/>
              </a:solidFill>
              <a:latin typeface="+mj-ea"/>
              <a:ea typeface="+mj-ea"/>
            </a:endParaRPr>
          </a:p>
        </p:txBody>
      </p:sp>
      <p:sp>
        <p:nvSpPr>
          <p:cNvPr id="166" name="文本框 165"/>
          <p:cNvSpPr txBox="1"/>
          <p:nvPr/>
        </p:nvSpPr>
        <p:spPr>
          <a:xfrm>
            <a:off x="5616575" y="2843530"/>
            <a:ext cx="2689225" cy="639445"/>
          </a:xfrm>
          <a:prstGeom prst="rect">
            <a:avLst/>
          </a:prstGeom>
          <a:noFill/>
        </p:spPr>
        <p:txBody>
          <a:bodyPr wrap="square" lIns="0" tIns="0" rIns="0" bIns="0" rtlCol="0">
            <a:spAutoFit/>
          </a:bodyPr>
          <a:p>
            <a:pPr>
              <a:lnSpc>
                <a:spcPct val="130000"/>
              </a:lnSpc>
              <a:spcBef>
                <a:spcPts val="0"/>
              </a:spcBef>
              <a:spcAft>
                <a:spcPts val="0"/>
              </a:spcAft>
            </a:pPr>
            <a:r>
              <a:rPr lang="zh-CN" altLang="en-US" sz="1600" dirty="0">
                <a:solidFill>
                  <a:schemeClr val="bg1"/>
                </a:solidFill>
                <a:latin typeface="微软雅黑 Light" panose="020B0502040204020203" pitchFamily="34" charset="-122"/>
                <a:ea typeface="微软雅黑 Light" panose="020B0502040204020203" pitchFamily="34" charset="-122"/>
              </a:rPr>
              <a:t>反诈是一场关乎全社会的</a:t>
            </a:r>
            <a:endParaRPr lang="zh-CN" altLang="en-US" sz="1600" dirty="0">
              <a:solidFill>
                <a:schemeClr val="bg1"/>
              </a:solidFill>
              <a:latin typeface="微软雅黑 Light" panose="020B0502040204020203" pitchFamily="34" charset="-122"/>
              <a:ea typeface="微软雅黑 Light" panose="020B0502040204020203" pitchFamily="34" charset="-122"/>
            </a:endParaRPr>
          </a:p>
          <a:p>
            <a:pPr>
              <a:lnSpc>
                <a:spcPct val="130000"/>
              </a:lnSpc>
              <a:spcBef>
                <a:spcPts val="0"/>
              </a:spcBef>
              <a:spcAft>
                <a:spcPts val="0"/>
              </a:spcAft>
            </a:pPr>
            <a:r>
              <a:rPr lang="zh-CN" altLang="en-US" sz="1600" dirty="0">
                <a:solidFill>
                  <a:srgbClr val="FFC000"/>
                </a:solidFill>
                <a:latin typeface="汉仪力量黑简" panose="00020600040101010101" charset="-122"/>
                <a:ea typeface="汉仪力量黑简" panose="00020600040101010101" charset="-122"/>
              </a:rPr>
              <a:t>人民战争</a:t>
            </a:r>
            <a:r>
              <a:rPr lang="zh-CN" altLang="en-US" sz="1600" dirty="0">
                <a:solidFill>
                  <a:schemeClr val="bg1"/>
                </a:solidFill>
                <a:latin typeface="微软雅黑 Light" panose="020B0502040204020203" pitchFamily="34" charset="-122"/>
                <a:ea typeface="微软雅黑 Light" panose="020B0502040204020203" pitchFamily="34" charset="-122"/>
              </a:rPr>
              <a:t>！</a:t>
            </a:r>
            <a:endParaRPr lang="zh-CN" altLang="en-US" sz="1600" dirty="0">
              <a:solidFill>
                <a:schemeClr val="bg1"/>
              </a:solidFill>
              <a:latin typeface="微软雅黑 Light" panose="020B0502040204020203" pitchFamily="34" charset="-122"/>
              <a:ea typeface="微软雅黑 Light" panose="020B0502040204020203" pitchFamily="34" charset="-122"/>
            </a:endParaRPr>
          </a:p>
        </p:txBody>
      </p:sp>
      <p:cxnSp>
        <p:nvCxnSpPr>
          <p:cNvPr id="169" name="直接连接符 168"/>
          <p:cNvCxnSpPr/>
          <p:nvPr/>
        </p:nvCxnSpPr>
        <p:spPr>
          <a:xfrm>
            <a:off x="5431155" y="2943860"/>
            <a:ext cx="0" cy="47371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文本框 162"/>
          <p:cNvSpPr txBox="1"/>
          <p:nvPr/>
        </p:nvSpPr>
        <p:spPr>
          <a:xfrm>
            <a:off x="1820545" y="2182495"/>
            <a:ext cx="1402080" cy="583565"/>
          </a:xfrm>
          <a:prstGeom prst="rect">
            <a:avLst/>
          </a:prstGeom>
          <a:noFill/>
        </p:spPr>
        <p:txBody>
          <a:bodyPr wrap="none" rtlCol="0">
            <a:spAutoFit/>
          </a:bodyPr>
          <a:p>
            <a:pPr algn="ctr"/>
            <a:r>
              <a:rPr lang="zh-CN" altLang="en-US" sz="3200" dirty="0">
                <a:solidFill>
                  <a:schemeClr val="bg1"/>
                </a:solidFill>
                <a:latin typeface="+mj-ea"/>
                <a:ea typeface="+mj-ea"/>
              </a:rPr>
              <a:t>亮点一</a:t>
            </a:r>
            <a:endParaRPr lang="zh-CN" altLang="en-US" sz="3200" dirty="0">
              <a:solidFill>
                <a:schemeClr val="bg1"/>
              </a:solidFill>
              <a:latin typeface="+mj-ea"/>
              <a:ea typeface="+mj-ea"/>
            </a:endParaRPr>
          </a:p>
        </p:txBody>
      </p:sp>
      <p:sp>
        <p:nvSpPr>
          <p:cNvPr id="31" name="文本框 30"/>
          <p:cNvSpPr txBox="1"/>
          <p:nvPr/>
        </p:nvSpPr>
        <p:spPr>
          <a:xfrm>
            <a:off x="1820807" y="2855304"/>
            <a:ext cx="8988536" cy="1476375"/>
          </a:xfrm>
          <a:prstGeom prst="rect">
            <a:avLst/>
          </a:prstGeom>
          <a:noFill/>
        </p:spPr>
        <p:txBody>
          <a:bodyPr wrap="square" rtlCol="0" anchor="ctr">
            <a:spAutoFit/>
          </a:bodyPr>
          <a:p>
            <a:pPr algn="l">
              <a:lnSpc>
                <a:spcPct val="150000"/>
              </a:lnSpc>
            </a:pPr>
            <a:r>
              <a:rPr lang="zh-CN" altLang="en-US" sz="2000" spc="100" dirty="0">
                <a:solidFill>
                  <a:schemeClr val="bg1"/>
                </a:solidFill>
                <a:latin typeface="+mn-ea"/>
                <a:cs typeface="阿里巴巴普惠体 Heavy" panose="00020600040101010101" pitchFamily="18" charset="-122"/>
              </a:rPr>
              <a:t>我很喜欢文中的这段话“</a:t>
            </a:r>
            <a:r>
              <a:rPr lang="zh-CN" altLang="en-US" sz="2000" spc="100" dirty="0">
                <a:solidFill>
                  <a:srgbClr val="FFC000"/>
                </a:solidFill>
                <a:latin typeface="微软雅黑" panose="020B0503020204020204" charset="-122"/>
                <a:ea typeface="微软雅黑" panose="020B0503020204020204" charset="-122"/>
                <a:cs typeface="阿里巴巴普惠体 Heavy" panose="00020600040101010101" pitchFamily="18" charset="-122"/>
              </a:rPr>
              <a:t>电信网络涉网新型违法犯罪早已不是公安一家单打独斗能解决的问题，必须建立全社会反诈治理体系、全域宣传体系、一体化专业打击体系。</a:t>
            </a:r>
            <a:r>
              <a:rPr lang="zh-CN" altLang="en-US" sz="2000" spc="100" dirty="0">
                <a:solidFill>
                  <a:schemeClr val="bg1"/>
                </a:solidFill>
                <a:latin typeface="+mn-ea"/>
                <a:cs typeface="阿里巴巴普惠体 Heavy" panose="00020600040101010101" pitchFamily="18" charset="-122"/>
              </a:rPr>
              <a:t>”</a:t>
            </a:r>
            <a:endParaRPr lang="zh-CN" altLang="en-US" sz="2000" spc="100" dirty="0">
              <a:solidFill>
                <a:schemeClr val="bg1"/>
              </a:solidFill>
              <a:latin typeface="+mn-ea"/>
              <a:cs typeface="阿里巴巴普惠体 Heavy" panose="00020600040101010101" pitchFamily="18" charset="-122"/>
            </a:endParaRPr>
          </a:p>
        </p:txBody>
      </p:sp>
      <p:cxnSp>
        <p:nvCxnSpPr>
          <p:cNvPr id="2" name="直接连接符 1"/>
          <p:cNvCxnSpPr/>
          <p:nvPr/>
        </p:nvCxnSpPr>
        <p:spPr>
          <a:xfrm>
            <a:off x="3268980" y="2219960"/>
            <a:ext cx="0" cy="47371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p:transition spd="slow">
        <p:fade/>
      </p:transition>
    </mc:Fallback>
  </mc:AlternateContent>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101.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102.xml><?xml version="1.0" encoding="utf-8"?>
<p:tagLst xmlns:p="http://schemas.openxmlformats.org/presentationml/2006/main">
  <p:tag name="KSO_WM_UNIT_ISCONTENTSTITLE" val="0"/>
  <p:tag name="KSO_WM_UNIT_ISNUMDGMTITLE" val="0"/>
  <p:tag name="KSO_WM_UNIT_PRESET_TEXT" val="空白演示"/>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176_1*a*1"/>
  <p:tag name="KSO_WM_TEMPLATE_CATEGORY" val="custom"/>
  <p:tag name="KSO_WM_TEMPLATE_INDEX" val="20205176"/>
  <p:tag name="KSO_WM_UNIT_LAYERLEVEL" val="1"/>
  <p:tag name="KSO_WM_TAG_VERSION" val="1.0"/>
  <p:tag name="KSO_WM_BEAUTIFY_FLAG" val="#wm#"/>
</p:tagLst>
</file>

<file path=ppt/tags/tag103.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104.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105.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106.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107.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108.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109.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111.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112.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113.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114.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115.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116.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117.xml><?xml version="1.0" encoding="utf-8"?>
<p:tagLst xmlns:p="http://schemas.openxmlformats.org/presentationml/2006/main">
  <p:tag name="COMMONDATA" val="eyJoZGlkIjoiMGM3ZjQ3ZTNlZDBlNmQzOTk1MzA3Y2U2ZWU4ZDFhZDQifQ=="/>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ISCONTENTSTITLE" val="0"/>
  <p:tag name="KSO_WM_UNIT_ISNUMDGMTITLE" val="0"/>
  <p:tag name="KSO_WM_UNIT_PRESET_TEXT" val="空白演示"/>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176_1*a*1"/>
  <p:tag name="KSO_WM_TEMPLATE_CATEGORY" val="custom"/>
  <p:tag name="KSO_WM_TEMPLATE_INDEX" val="20205176"/>
  <p:tag name="KSO_WM_UNIT_LAYERLEVEL" val="1"/>
  <p:tag name="KSO_WM_TAG_VERSION" val="1.0"/>
  <p:tag name="KSO_WM_BEAUTIFY_FLAG" val="#wm#"/>
</p:tagLst>
</file>

<file path=ppt/tags/tag64.xml><?xml version="1.0" encoding="utf-8"?>
<p:tagLst xmlns:p="http://schemas.openxmlformats.org/presentationml/2006/main">
  <p:tag name="KSO_WM_UNIT_ISCONTENTSTITLE" val="0"/>
  <p:tag name="KSO_WM_UNIT_ISNUMDGMTITLE" val="0"/>
  <p:tag name="KSO_WM_UNIT_PRESET_TEXT" val="单击输入您的封面副标题"/>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176_1*b*1"/>
  <p:tag name="KSO_WM_TEMPLATE_CATEGORY" val="custom"/>
  <p:tag name="KSO_WM_TEMPLATE_INDEX" val="20205176"/>
  <p:tag name="KSO_WM_UNIT_LAYERLEVEL" val="1"/>
  <p:tag name="KSO_WM_TAG_VERSION" val="1.0"/>
  <p:tag name="KSO_WM_BEAUTIFY_FLAG" val="#wm#"/>
</p:tagLst>
</file>

<file path=ppt/tags/tag65.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66.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67.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68.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69.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ISCONTENTSTITLE" val="0"/>
  <p:tag name="KSO_WM_UNIT_ISNUMDGMTITLE" val="0"/>
  <p:tag name="KSO_WM_UNIT_PRESET_TEXT" val="空白演示"/>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176_1*a*1"/>
  <p:tag name="KSO_WM_TEMPLATE_CATEGORY" val="custom"/>
  <p:tag name="KSO_WM_TEMPLATE_INDEX" val="20205176"/>
  <p:tag name="KSO_WM_UNIT_LAYERLEVEL" val="1"/>
  <p:tag name="KSO_WM_TAG_VERSION" val="1.0"/>
  <p:tag name="KSO_WM_BEAUTIFY_FLAG" val="#wm#"/>
</p:tagLst>
</file>

<file path=ppt/tags/tag71.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72.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73.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74.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75.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76.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77.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78.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79.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81.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82.xml><?xml version="1.0" encoding="utf-8"?>
<p:tagLst xmlns:p="http://schemas.openxmlformats.org/presentationml/2006/main">
  <p:tag name="KSO_WM_UNIT_ISCONTENTSTITLE" val="0"/>
  <p:tag name="KSO_WM_UNIT_ISNUMDGMTITLE" val="0"/>
  <p:tag name="KSO_WM_UNIT_PRESET_TEXT" val="空白演示"/>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176_1*a*1"/>
  <p:tag name="KSO_WM_TEMPLATE_CATEGORY" val="custom"/>
  <p:tag name="KSO_WM_TEMPLATE_INDEX" val="20205176"/>
  <p:tag name="KSO_WM_UNIT_LAYERLEVEL" val="1"/>
  <p:tag name="KSO_WM_TAG_VERSION" val="1.0"/>
  <p:tag name="KSO_WM_BEAUTIFY_FLAG" val="#wm#"/>
</p:tagLst>
</file>

<file path=ppt/tags/tag83.xml><?xml version="1.0" encoding="utf-8"?>
<p:tagLst xmlns:p="http://schemas.openxmlformats.org/presentationml/2006/main">
  <p:tag name="KSO_WM_UNIT_ISCONTENTSTITLE" val="0"/>
  <p:tag name="KSO_WM_UNIT_ISNUMDGMTITLE" val="0"/>
  <p:tag name="KSO_WM_UNIT_PRESET_TEXT" val="单击输入您的封面副标题"/>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176_1*b*1"/>
  <p:tag name="KSO_WM_TEMPLATE_CATEGORY" val="custom"/>
  <p:tag name="KSO_WM_TEMPLATE_INDEX" val="20205176"/>
  <p:tag name="KSO_WM_UNIT_LAYERLEVEL" val="1"/>
  <p:tag name="KSO_WM_TAG_VERSION" val="1.0"/>
  <p:tag name="KSO_WM_BEAUTIFY_FLAG" val="#wm#"/>
</p:tagLst>
</file>

<file path=ppt/tags/tag84.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85.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86.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87.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88.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89.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91.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92.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93.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94.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95.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96.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97.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98.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99.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heme/theme1.xml><?xml version="1.0" encoding="utf-8"?>
<a:theme xmlns:a="http://schemas.openxmlformats.org/drawingml/2006/main" name="1_Office 主题​​">
  <a:themeElements>
    <a:clrScheme name="自定义 1">
      <a:dk1>
        <a:sysClr val="windowText" lastClr="000000"/>
      </a:dk1>
      <a:lt1>
        <a:sysClr val="window" lastClr="FFFFFF"/>
      </a:lt1>
      <a:dk2>
        <a:srgbClr val="44546A"/>
      </a:dk2>
      <a:lt2>
        <a:srgbClr val="E7E6E6"/>
      </a:lt2>
      <a:accent1>
        <a:srgbClr val="FFD100"/>
      </a:accent1>
      <a:accent2>
        <a:srgbClr val="93C63B"/>
      </a:accent2>
      <a:accent3>
        <a:srgbClr val="28AE69"/>
      </a:accent3>
      <a:accent4>
        <a:srgbClr val="008E81"/>
      </a:accent4>
      <a:accent5>
        <a:srgbClr val="006A7A"/>
      </a:accent5>
      <a:accent6>
        <a:srgbClr val="2F4858"/>
      </a:accent6>
      <a:hlink>
        <a:srgbClr val="0563C1"/>
      </a:hlink>
      <a:folHlink>
        <a:srgbClr val="954F72"/>
      </a:folHlink>
    </a:clrScheme>
    <a:fontScheme name="Luo">
      <a:majorFont>
        <a:latin typeface="Avenir Next LT Pro Demi"/>
        <a:ea typeface="方正粗黑宋简体"/>
        <a:cs typeface=""/>
      </a:majorFont>
      <a:minorFont>
        <a:latin typeface="Avenir Next LT Pro Demi"/>
        <a:ea typeface="方正粗黑宋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1"/>
          </a:solidFill>
        </a:ln>
      </a:spPr>
      <a:bodyPr/>
      <a:lstStyle/>
      <a:style>
        <a:lnRef idx="1">
          <a:schemeClr val="accent1"/>
        </a:lnRef>
        <a:fillRef idx="0">
          <a:schemeClr val="accent1"/>
        </a:fillRef>
        <a:effectRef idx="0">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3580</Words>
  <Application>WPS 演示</Application>
  <PresentationFormat>宽屏</PresentationFormat>
  <Paragraphs>266</Paragraphs>
  <Slides>49</Slides>
  <Notes>4</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49</vt:i4>
      </vt:variant>
    </vt:vector>
  </HeadingPairs>
  <TitlesOfParts>
    <vt:vector size="65" baseType="lpstr">
      <vt:lpstr>Arial</vt:lpstr>
      <vt:lpstr>宋体</vt:lpstr>
      <vt:lpstr>Wingdings</vt:lpstr>
      <vt:lpstr>微软雅黑</vt:lpstr>
      <vt:lpstr>Wingdings</vt:lpstr>
      <vt:lpstr>PingFang SC Thin</vt:lpstr>
      <vt:lpstr>苏新诗古印宋简</vt:lpstr>
      <vt:lpstr>华康黑体W12</vt:lpstr>
      <vt:lpstr>阿里巴巴普惠体 Heavy</vt:lpstr>
      <vt:lpstr>微软雅黑 Light</vt:lpstr>
      <vt:lpstr>汉仪力量黑简</vt:lpstr>
      <vt:lpstr>Arial Unicode MS</vt:lpstr>
      <vt:lpstr>Calibri</vt:lpstr>
      <vt:lpstr>方正粗黑宋简体</vt:lpstr>
      <vt:lpstr>Avenir Next LT Pro Demi</vt:lpstr>
      <vt:lpstr>1_Office 主题​​</vt:lpstr>
      <vt:lpstr> 数字化改革在构建反诈新格局中的创新探索</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以警察公共关系建设赋能反诈工作</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电信网络诈骗资金转移手段及共生灰产的治理</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WANGQUAN</dc:creator>
  <cp:lastModifiedBy>常想一二</cp:lastModifiedBy>
  <cp:revision>162</cp:revision>
  <dcterms:created xsi:type="dcterms:W3CDTF">2019-06-19T02:08:00Z</dcterms:created>
  <dcterms:modified xsi:type="dcterms:W3CDTF">2022-09-25T01:57:39Z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2052-11.1.0.12358</vt:lpwstr>
  </property>
  <property fmtid="{D5CDD505-2E9C-101B-9397-08002B2CF9AE}" pid="3" name="ICV">
    <vt:lpwstr>B460C5EE7C1747BBA8101F8C207CA144</vt:lpwstr>
  </property>
</Properties>
</file>