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tags/tag3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83" r:id="rId2"/>
    <p:sldId id="257" r:id="rId3"/>
    <p:sldId id="284" r:id="rId4"/>
    <p:sldId id="312" r:id="rId5"/>
    <p:sldId id="291" r:id="rId6"/>
    <p:sldId id="294" r:id="rId7"/>
    <p:sldId id="295" r:id="rId8"/>
    <p:sldId id="296" r:id="rId9"/>
    <p:sldId id="297" r:id="rId10"/>
    <p:sldId id="298" r:id="rId11"/>
    <p:sldId id="299" r:id="rId12"/>
    <p:sldId id="300" r:id="rId13"/>
    <p:sldId id="318" r:id="rId14"/>
    <p:sldId id="302" r:id="rId15"/>
    <p:sldId id="303" r:id="rId16"/>
    <p:sldId id="313" r:id="rId17"/>
    <p:sldId id="314" r:id="rId18"/>
    <p:sldId id="316" r:id="rId19"/>
    <p:sldId id="304" r:id="rId20"/>
    <p:sldId id="315" r:id="rId21"/>
    <p:sldId id="317" r:id="rId22"/>
    <p:sldId id="301" r:id="rId23"/>
    <p:sldId id="319" r:id="rId24"/>
    <p:sldId id="320" r:id="rId25"/>
    <p:sldId id="321" r:id="rId26"/>
    <p:sldId id="322" r:id="rId27"/>
    <p:sldId id="290" r:id="rId28"/>
    <p:sldId id="323" r:id="rId29"/>
    <p:sldId id="324" r:id="rId30"/>
    <p:sldId id="325" r:id="rId31"/>
    <p:sldId id="289" r:id="rId32"/>
  </p:sldIdLst>
  <p:sldSz cx="12192000" cy="6858000"/>
  <p:notesSz cx="7104063" cy="10234613"/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C33736"/>
    <a:srgbClr val="FFCD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87" d="100"/>
          <a:sy n="87" d="100"/>
        </p:scale>
        <p:origin x="51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tags" Target="tags/tag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4313" y="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2B9E5-E1DD-4DBB-B70D-42C294599FFC}" type="datetimeFigureOut">
              <a:rPr lang="zh-CN" altLang="en-US" smtClean="0"/>
              <a:t>2022-9-23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1200" y="4926013"/>
            <a:ext cx="5683250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8163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4313" y="9721850"/>
            <a:ext cx="3078162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936DE9-0668-49F0-8599-9025358A5F4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34665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14502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93668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79283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94886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92252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8834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9284160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443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0584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74608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828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900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9909639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785849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4906102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23264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603173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1642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910246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641955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36825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74242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5691829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75929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CB8912-F0BA-4AD8-8415-DA1F26BCB09F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0883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9139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72876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33763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65128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36671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F936DE9-0668-49F0-8599-9025358A5F49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3958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0434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lumMod val="9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ibaotu.com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tags" Target="../tags/tag2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1.mp3"/><Relationship Id="rId7" Type="http://schemas.openxmlformats.org/officeDocument/2006/relationships/image" Target="../media/image2.jpeg"/><Relationship Id="rId2" Type="http://schemas.microsoft.com/office/2007/relationships/media" Target="../media/media1.mp3"/><Relationship Id="rId1" Type="http://schemas.openxmlformats.org/officeDocument/2006/relationships/tags" Target="../tags/tag3.xml"/><Relationship Id="rId6" Type="http://schemas.openxmlformats.org/officeDocument/2006/relationships/image" Target="../media/image1.jpeg"/><Relationship Id="rId11" Type="http://schemas.openxmlformats.org/officeDocument/2006/relationships/image" Target="../media/image6.png"/><Relationship Id="rId5" Type="http://schemas.openxmlformats.org/officeDocument/2006/relationships/notesSlide" Target="../notesSlides/notesSlide31.xml"/><Relationship Id="rId10" Type="http://schemas.openxmlformats.org/officeDocument/2006/relationships/image" Target="../media/image5.jpeg"/><Relationship Id="rId4" Type="http://schemas.openxmlformats.org/officeDocument/2006/relationships/slideLayout" Target="../slideLayouts/slideLayout3.xml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/>
        </p:nvSpPr>
        <p:spPr bwMode="auto">
          <a:xfrm>
            <a:off x="318938" y="1462040"/>
            <a:ext cx="12941758" cy="3492757"/>
          </a:xfrm>
          <a:custGeom>
            <a:avLst/>
            <a:gdLst>
              <a:gd name="connsiteX0" fmla="*/ 0 w 11588822"/>
              <a:gd name="connsiteY0" fmla="*/ 0 h 3127623"/>
              <a:gd name="connsiteX1" fmla="*/ 3099184 w 11588822"/>
              <a:gd name="connsiteY1" fmla="*/ 0 h 3127623"/>
              <a:gd name="connsiteX2" fmla="*/ 6887525 w 11588822"/>
              <a:gd name="connsiteY2" fmla="*/ 0 h 3127623"/>
              <a:gd name="connsiteX3" fmla="*/ 9986708 w 11588822"/>
              <a:gd name="connsiteY3" fmla="*/ 0 h 3127623"/>
              <a:gd name="connsiteX4" fmla="*/ 11588822 w 11588822"/>
              <a:gd name="connsiteY4" fmla="*/ 1563812 h 3127623"/>
              <a:gd name="connsiteX5" fmla="*/ 11588822 w 11588822"/>
              <a:gd name="connsiteY5" fmla="*/ 3127623 h 3127623"/>
              <a:gd name="connsiteX6" fmla="*/ 8489638 w 11588822"/>
              <a:gd name="connsiteY6" fmla="*/ 3127623 h 3127623"/>
              <a:gd name="connsiteX7" fmla="*/ 3226042 w 11588822"/>
              <a:gd name="connsiteY7" fmla="*/ 3127623 h 3127623"/>
              <a:gd name="connsiteX8" fmla="*/ 126858 w 11588822"/>
              <a:gd name="connsiteY8" fmla="*/ 3127623 h 3127623"/>
              <a:gd name="connsiteX9" fmla="*/ 1665544 w 11588822"/>
              <a:gd name="connsiteY9" fmla="*/ 1625724 h 312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88822" h="3127623">
                <a:moveTo>
                  <a:pt x="0" y="0"/>
                </a:moveTo>
                <a:lnTo>
                  <a:pt x="3099184" y="0"/>
                </a:lnTo>
                <a:lnTo>
                  <a:pt x="6887525" y="0"/>
                </a:lnTo>
                <a:lnTo>
                  <a:pt x="9986708" y="0"/>
                </a:lnTo>
                <a:lnTo>
                  <a:pt x="11588822" y="1563812"/>
                </a:lnTo>
                <a:lnTo>
                  <a:pt x="11588822" y="3127623"/>
                </a:lnTo>
                <a:lnTo>
                  <a:pt x="8489638" y="3127623"/>
                </a:lnTo>
                <a:lnTo>
                  <a:pt x="3226042" y="3127623"/>
                </a:lnTo>
                <a:lnTo>
                  <a:pt x="126858" y="3127623"/>
                </a:lnTo>
                <a:lnTo>
                  <a:pt x="1665544" y="16257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 rtlCol="0" anchor="ctr">
            <a:noAutofit/>
          </a:bodyPr>
          <a:lstStyle/>
          <a:p>
            <a:pPr algn="l"/>
            <a:endParaRPr lang="zh-CN" altLang="en-US" dirty="0"/>
          </a:p>
        </p:txBody>
      </p:sp>
      <p:sp>
        <p:nvSpPr>
          <p:cNvPr id="31" name="Rectangle 13"/>
          <p:cNvSpPr/>
          <p:nvPr/>
        </p:nvSpPr>
        <p:spPr>
          <a:xfrm rot="2700000">
            <a:off x="-2025669" y="1880667"/>
            <a:ext cx="3220750" cy="3220750"/>
          </a:xfrm>
          <a:prstGeom prst="rect">
            <a:avLst/>
          </a:prstGeom>
          <a:noFill/>
          <a:ln w="76200">
            <a:solidFill>
              <a:srgbClr val="C33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>
              <a:cs typeface="+mn-ea"/>
              <a:sym typeface="+mn-lt"/>
            </a:endParaRPr>
          </a:p>
        </p:txBody>
      </p:sp>
      <p:sp>
        <p:nvSpPr>
          <p:cNvPr id="12" name="Rectangle 12"/>
          <p:cNvSpPr/>
          <p:nvPr/>
        </p:nvSpPr>
        <p:spPr>
          <a:xfrm rot="2700000">
            <a:off x="5544628" y="6263482"/>
            <a:ext cx="1102743" cy="1102743"/>
          </a:xfrm>
          <a:prstGeom prst="rect">
            <a:avLst/>
          </a:prstGeom>
          <a:noFill/>
          <a:ln w="76200">
            <a:solidFill>
              <a:srgbClr val="C33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31886" y="2627046"/>
            <a:ext cx="6730705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中国警察协会 </a:t>
            </a:r>
            <a:endParaRPr lang="en-US" altLang="zh-CN" sz="32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广州专场点评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192" name="直接连接符 8191"/>
          <p:cNvCxnSpPr/>
          <p:nvPr/>
        </p:nvCxnSpPr>
        <p:spPr>
          <a:xfrm>
            <a:off x="2525891" y="4209207"/>
            <a:ext cx="648000" cy="0"/>
          </a:xfrm>
          <a:prstGeom prst="line">
            <a:avLst/>
          </a:prstGeom>
          <a:ln w="57150">
            <a:solidFill>
              <a:srgbClr val="C33736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3261527" y="4209207"/>
            <a:ext cx="648000" cy="0"/>
          </a:xfrm>
          <a:prstGeom prst="line">
            <a:avLst/>
          </a:prstGeom>
          <a:ln w="57150">
            <a:solidFill>
              <a:srgbClr val="C3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421788" y="1582728"/>
            <a:ext cx="585916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 smtClean="0">
                <a:solidFill>
                  <a:srgbClr val="C33736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2022</a:t>
            </a:r>
            <a:endParaRPr lang="zh-CN" altLang="en-US" sz="7200" dirty="0">
              <a:solidFill>
                <a:srgbClr val="C33736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3997163" y="4209207"/>
            <a:ext cx="648000" cy="0"/>
          </a:xfrm>
          <a:prstGeom prst="line">
            <a:avLst/>
          </a:prstGeom>
          <a:ln w="57150">
            <a:solidFill>
              <a:srgbClr val="C3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占位符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05" y="683065"/>
            <a:ext cx="3513641" cy="3513641"/>
          </a:xfrm>
          <a:prstGeom prst="diamond">
            <a:avLst/>
          </a:prstGeom>
          <a:solidFill>
            <a:srgbClr val="C33736"/>
          </a:solidFill>
          <a:effectLst/>
        </p:spPr>
      </p:pic>
      <p:pic>
        <p:nvPicPr>
          <p:cNvPr id="19" name="图片占位符 6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17" y="-1240583"/>
            <a:ext cx="3540175" cy="3540175"/>
          </a:xfrm>
          <a:prstGeom prst="diamond">
            <a:avLst/>
          </a:prstGeom>
          <a:effectLst/>
        </p:spPr>
      </p:pic>
      <p:pic>
        <p:nvPicPr>
          <p:cNvPr id="20" name="图片占位符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49" y="-1187221"/>
            <a:ext cx="3486811" cy="3486813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effectLst/>
        </p:spPr>
      </p:pic>
      <p:pic>
        <p:nvPicPr>
          <p:cNvPr id="21" name="图片占位符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14" y="696629"/>
            <a:ext cx="3500226" cy="3500228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effectLst/>
        </p:spPr>
      </p:pic>
      <p:pic>
        <p:nvPicPr>
          <p:cNvPr id="22" name="图片占位符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14" y="2586368"/>
            <a:ext cx="3519486" cy="3519488"/>
          </a:xfrm>
          <a:custGeom>
            <a:avLst/>
            <a:gdLst>
              <a:gd name="connsiteX0" fmla="*/ 2395315 w 4790629"/>
              <a:gd name="connsiteY0" fmla="*/ 0 h 4790629"/>
              <a:gd name="connsiteX1" fmla="*/ 4790629 w 4790629"/>
              <a:gd name="connsiteY1" fmla="*/ 2395315 h 4790629"/>
              <a:gd name="connsiteX2" fmla="*/ 2395315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5" y="0"/>
                </a:moveTo>
                <a:lnTo>
                  <a:pt x="4790629" y="2395315"/>
                </a:lnTo>
                <a:lnTo>
                  <a:pt x="2395315" y="4790629"/>
                </a:lnTo>
                <a:lnTo>
                  <a:pt x="0" y="2395315"/>
                </a:lnTo>
                <a:close/>
              </a:path>
            </a:pathLst>
          </a:custGeom>
          <a:effectLst/>
        </p:spPr>
      </p:pic>
      <p:cxnSp>
        <p:nvCxnSpPr>
          <p:cNvPr id="24" name="直接连接符 23"/>
          <p:cNvCxnSpPr/>
          <p:nvPr/>
        </p:nvCxnSpPr>
        <p:spPr>
          <a:xfrm>
            <a:off x="4732798" y="4209207"/>
            <a:ext cx="682349" cy="0"/>
          </a:xfrm>
          <a:prstGeom prst="line">
            <a:avLst/>
          </a:prstGeom>
          <a:ln w="57150">
            <a:solidFill>
              <a:srgbClr val="C3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yan Farish - Sunshin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76300" y="-304800"/>
            <a:ext cx="609600" cy="609600"/>
          </a:xfrm>
          <a:prstGeom prst="rect">
            <a:avLst/>
          </a:prstGeom>
        </p:spPr>
      </p:pic>
      <p:sp>
        <p:nvSpPr>
          <p:cNvPr id="26" name="文本框 25"/>
          <p:cNvSpPr txBox="1"/>
          <p:nvPr/>
        </p:nvSpPr>
        <p:spPr>
          <a:xfrm>
            <a:off x="2431886" y="4473753"/>
            <a:ext cx="7283156" cy="124649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广东警官学院   廖广军   博士</a:t>
            </a:r>
            <a:r>
              <a:rPr lang="en-US" altLang="zh-CN" sz="1600" dirty="0" smtClean="0"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|</a:t>
            </a:r>
            <a:r>
              <a:rPr lang="zh-CN" altLang="en-US" sz="1600" dirty="0" smtClean="0"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教授   </a:t>
            </a:r>
            <a:endParaRPr lang="en-US" altLang="zh-CN" sz="1600" dirty="0" smtClean="0">
              <a:latin typeface="方正小标宋_GBK" panose="03000509000000000000" pitchFamily="65" charset="-122"/>
              <a:ea typeface="方正小标宋_GBK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600" dirty="0" smtClean="0"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公安技术一级学科带头人、团队负责人</a:t>
            </a:r>
            <a:endParaRPr lang="en-US" altLang="zh-CN" sz="1600" dirty="0">
              <a:latin typeface="方正小标宋_GBK" panose="03000509000000000000" pitchFamily="65" charset="-122"/>
              <a:ea typeface="方正小标宋_GBK" panose="03000509000000000000" pitchFamily="65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latin typeface="方正小标宋_GBK" panose="03000509000000000000" pitchFamily="65" charset="-122"/>
                <a:ea typeface="方正小标宋_GBK" panose="03000509000000000000" pitchFamily="65" charset="-122"/>
              </a:rPr>
              <a:t>13925084050</a:t>
            </a:r>
            <a:endParaRPr lang="en-US" altLang="zh-CN" sz="1600" dirty="0">
              <a:latin typeface="方正小标宋_GBK" panose="03000509000000000000" pitchFamily="65" charset="-122"/>
              <a:ea typeface="方正小标宋_GBK" panose="03000509000000000000" pitchFamily="65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0909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500"/>
                            </p:stCondLst>
                            <p:childTnLst>
                              <p:par>
                                <p:cTn id="7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>
                <p:cTn id="7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31" grpId="0" animBg="1"/>
      <p:bldP spid="12" grpId="0" animBg="1"/>
      <p:bldP spid="8" grpId="0"/>
      <p:bldP spid="17" grpId="0"/>
      <p:bldP spid="2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现代化及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发展中的若干问题探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析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39" y="1560332"/>
            <a:ext cx="1195846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28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现代化及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发展中的若干问题探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析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1220472"/>
            <a:ext cx="11048543" cy="520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08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现代化及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发展中的若干问题探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析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769017"/>
            <a:ext cx="10314277" cy="222057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5555" y="3832814"/>
            <a:ext cx="10367908" cy="2822594"/>
          </a:xfrm>
          <a:prstGeom prst="rect">
            <a:avLst/>
          </a:prstGeom>
        </p:spPr>
      </p:pic>
      <p:sp>
        <p:nvSpPr>
          <p:cNvPr id="7" name="上下箭头 6"/>
          <p:cNvSpPr/>
          <p:nvPr/>
        </p:nvSpPr>
        <p:spPr>
          <a:xfrm>
            <a:off x="4752690" y="2989595"/>
            <a:ext cx="985580" cy="843219"/>
          </a:xfrm>
          <a:prstGeom prst="upDownArrow">
            <a:avLst>
              <a:gd name="adj1" fmla="val 29250"/>
              <a:gd name="adj2" fmla="val 25953"/>
            </a:avLst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64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7994440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以生态发展战略打造新时代高质量警察队伍的实践与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小结与建议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Group 10"/>
          <p:cNvGrpSpPr/>
          <p:nvPr/>
        </p:nvGrpSpPr>
        <p:grpSpPr>
          <a:xfrm>
            <a:off x="4686300" y="3065525"/>
            <a:ext cx="701040" cy="701040"/>
            <a:chOff x="6253939" y="2516220"/>
            <a:chExt cx="831273" cy="831273"/>
          </a:xfrm>
        </p:grpSpPr>
        <p:sp>
          <p:nvSpPr>
            <p:cNvPr id="9" name="Oval 11"/>
            <p:cNvSpPr/>
            <p:nvPr/>
          </p:nvSpPr>
          <p:spPr>
            <a:xfrm>
              <a:off x="6253939" y="2516220"/>
              <a:ext cx="831273" cy="831273"/>
            </a:xfrm>
            <a:prstGeom prst="ellipse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AutoShape 117"/>
            <p:cNvSpPr/>
            <p:nvPr/>
          </p:nvSpPr>
          <p:spPr bwMode="auto">
            <a:xfrm>
              <a:off x="6437403" y="2772142"/>
              <a:ext cx="464344" cy="348456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28270" hangingPunct="0"/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1" name="Group 13"/>
          <p:cNvGrpSpPr/>
          <p:nvPr/>
        </p:nvGrpSpPr>
        <p:grpSpPr>
          <a:xfrm>
            <a:off x="4688205" y="4505070"/>
            <a:ext cx="701040" cy="701040"/>
            <a:chOff x="5716910" y="3464598"/>
            <a:chExt cx="831273" cy="831273"/>
          </a:xfrm>
        </p:grpSpPr>
        <p:sp>
          <p:nvSpPr>
            <p:cNvPr id="12" name="Oval 14"/>
            <p:cNvSpPr/>
            <p:nvPr/>
          </p:nvSpPr>
          <p:spPr>
            <a:xfrm>
              <a:off x="5716910" y="3464598"/>
              <a:ext cx="831273" cy="831273"/>
            </a:xfrm>
            <a:prstGeom prst="ellipse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3" name="Group 15"/>
            <p:cNvGrpSpPr/>
            <p:nvPr/>
          </p:nvGrpSpPr>
          <p:grpSpPr>
            <a:xfrm>
              <a:off x="5900374" y="3655628"/>
              <a:ext cx="464344" cy="464344"/>
              <a:chOff x="4439444" y="2582069"/>
              <a:chExt cx="464344" cy="464344"/>
            </a:xfrm>
            <a:solidFill>
              <a:schemeClr val="bg1"/>
            </a:solidFill>
          </p:grpSpPr>
          <p:sp>
            <p:nvSpPr>
              <p:cNvPr id="14" name="AutoShape 123"/>
              <p:cNvSpPr/>
              <p:nvPr/>
            </p:nvSpPr>
            <p:spPr bwMode="auto">
              <a:xfrm>
                <a:off x="4439444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28270" hangingPunct="0"/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" name="AutoShape 124"/>
              <p:cNvSpPr/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28270" hangingPunct="0"/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" name="AutoShape 125"/>
              <p:cNvSpPr/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28270" hangingPunct="0"/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7" name="Group 19"/>
          <p:cNvGrpSpPr/>
          <p:nvPr/>
        </p:nvGrpSpPr>
        <p:grpSpPr>
          <a:xfrm>
            <a:off x="4686935" y="1650110"/>
            <a:ext cx="701040" cy="701040"/>
            <a:chOff x="6678551" y="1578185"/>
            <a:chExt cx="831273" cy="831273"/>
          </a:xfrm>
        </p:grpSpPr>
        <p:sp>
          <p:nvSpPr>
            <p:cNvPr id="18" name="Oval 20"/>
            <p:cNvSpPr/>
            <p:nvPr/>
          </p:nvSpPr>
          <p:spPr>
            <a:xfrm>
              <a:off x="6678551" y="1578185"/>
              <a:ext cx="831273" cy="831273"/>
            </a:xfrm>
            <a:prstGeom prst="ellipse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AutoShape 139"/>
            <p:cNvSpPr/>
            <p:nvPr/>
          </p:nvSpPr>
          <p:spPr bwMode="auto">
            <a:xfrm>
              <a:off x="6862015" y="1768792"/>
              <a:ext cx="464344" cy="450057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28270" hangingPunct="0"/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657225" y="1408810"/>
            <a:ext cx="3285490" cy="2032000"/>
          </a:xfrm>
          <a:prstGeom prst="rect">
            <a:avLst/>
          </a:prstGeom>
          <a:blipFill dpi="0" rotWithShape="1">
            <a:blip r:embed="rId3" cstate="screen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3" rIns="68586" bIns="34293"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57225" y="3521455"/>
            <a:ext cx="3285490" cy="2032000"/>
          </a:xfrm>
          <a:prstGeom prst="rect">
            <a:avLst/>
          </a:prstGeom>
          <a:blipFill dpi="0" rotWithShape="1">
            <a:blip r:embed="rId4" cstate="screen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3" rIns="68586" bIns="34293"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119"/>
          <p:cNvSpPr txBox="1"/>
          <p:nvPr/>
        </p:nvSpPr>
        <p:spPr>
          <a:xfrm>
            <a:off x="5585227" y="1810855"/>
            <a:ext cx="3235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选题切入角度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119"/>
          <p:cNvSpPr txBox="1"/>
          <p:nvPr/>
        </p:nvSpPr>
        <p:spPr>
          <a:xfrm>
            <a:off x="5585227" y="3281515"/>
            <a:ext cx="3509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整体结构  行文用语   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对应章节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文本框 119"/>
          <p:cNvSpPr txBox="1"/>
          <p:nvPr/>
        </p:nvSpPr>
        <p:spPr>
          <a:xfrm>
            <a:off x="5585228" y="4666450"/>
            <a:ext cx="192118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系列文章</a:t>
            </a:r>
            <a:endParaRPr lang="zh-CN" altLang="en-US" sz="16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7750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  <p:bldP spid="20" grpId="0" bldLvl="0" animBg="1"/>
      <p:bldP spid="21" grpId="0" bldLvl="0" animBg="1"/>
      <p:bldP spid="23" grpId="0"/>
      <p:bldP spid="25" grpId="0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5240" y="1281430"/>
            <a:ext cx="6101715" cy="3304540"/>
          </a:xfrm>
          <a:prstGeom prst="rect">
            <a:avLst/>
          </a:prstGeom>
          <a:blipFill rotWithShape="1">
            <a:blip r:embed="rId3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86475" y="1281430"/>
            <a:ext cx="6101715" cy="3304540"/>
          </a:xfrm>
          <a:prstGeom prst="rect">
            <a:avLst/>
          </a:prstGeom>
          <a:blipFill rotWithShape="1">
            <a:blip r:embed="rId4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74115" y="1281430"/>
            <a:ext cx="3276600" cy="559435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59535" y="1661795"/>
            <a:ext cx="2552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PART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02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59535" y="2576830"/>
            <a:ext cx="3015349" cy="14229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打造新时代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高质量警察队伍的实践与</a:t>
            </a: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endParaRPr lang="zh-CN" altLang="zh-CN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4241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ldLvl="0" animBg="1"/>
      <p:bldP spid="8" grpId="0"/>
      <p:bldP spid="2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8900" y="33478"/>
            <a:ext cx="7589257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以生态发展战略打造新时代高质量警察队伍的实践与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</a:t>
            </a:r>
            <a:r>
              <a:rPr lang="en-US" altLang="zh-CN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|</a:t>
            </a:r>
            <a:r>
              <a:rPr lang="zh-CN" altLang="en-US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选题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115" y="627380"/>
            <a:ext cx="9681005" cy="3600000"/>
          </a:xfrm>
          <a:prstGeom prst="rect">
            <a:avLst/>
          </a:prstGeom>
        </p:spPr>
      </p:pic>
      <p:cxnSp>
        <p:nvCxnSpPr>
          <p:cNvPr id="8" name="直接连接符 7"/>
          <p:cNvCxnSpPr/>
          <p:nvPr/>
        </p:nvCxnSpPr>
        <p:spPr>
          <a:xfrm flipV="1">
            <a:off x="2195655" y="1423617"/>
            <a:ext cx="6526735" cy="4380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 flipV="1">
            <a:off x="398795" y="1985458"/>
            <a:ext cx="8323595" cy="21902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V="1">
            <a:off x="473075" y="2555528"/>
            <a:ext cx="8397153" cy="438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73075" y="3095468"/>
            <a:ext cx="7532032" cy="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7" name="矩形 16"/>
          <p:cNvSpPr/>
          <p:nvPr/>
        </p:nvSpPr>
        <p:spPr>
          <a:xfrm>
            <a:off x="6800508" y="4258499"/>
            <a:ext cx="4270849" cy="2228174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7211166" y="4403090"/>
            <a:ext cx="374139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生态发展战略</a:t>
            </a:r>
            <a:r>
              <a:rPr lang="zh-CN" altLang="zh-CN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化</a:t>
            </a:r>
            <a:endParaRPr lang="en-US" altLang="zh-CN" sz="2000" b="1" dirty="0" smtClean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打造新时代高质量警察</a:t>
            </a:r>
            <a:r>
              <a:rPr lang="zh-CN" altLang="zh-CN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队伍</a:t>
            </a:r>
            <a:endParaRPr lang="en-US" altLang="zh-CN" sz="2000" b="1" dirty="0" smtClean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实践与思考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2440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17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8900" y="33478"/>
            <a:ext cx="758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以生态发展战略打造新时代高质量警察队伍的实践与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预期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3" y="1043415"/>
            <a:ext cx="10011406" cy="5340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812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8900" y="33478"/>
            <a:ext cx="758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以生态发展战略打造新时代高质量警察队伍的实践与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预期</a:t>
            </a:r>
            <a:endParaRPr lang="zh-CN" altLang="en-US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1141517"/>
            <a:ext cx="10914475" cy="4618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9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83722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以生态发展战略打造新时代高质量警察队伍的实践与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生态与队伍建设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656" y="943888"/>
            <a:ext cx="9630395" cy="5298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237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6685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以生态发展战略打造新时代高质量警察队伍的实践与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框架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108" y="805034"/>
            <a:ext cx="11294653" cy="5973571"/>
          </a:xfrm>
          <a:prstGeom prst="rect">
            <a:avLst/>
          </a:prstGeom>
        </p:spPr>
      </p:pic>
      <p:sp>
        <p:nvSpPr>
          <p:cNvPr id="4" name="任意多边形 3"/>
          <p:cNvSpPr/>
          <p:nvPr/>
        </p:nvSpPr>
        <p:spPr>
          <a:xfrm>
            <a:off x="2266836" y="3339219"/>
            <a:ext cx="848695" cy="1265633"/>
          </a:xfrm>
          <a:custGeom>
            <a:avLst/>
            <a:gdLst>
              <a:gd name="connsiteX0" fmla="*/ 366855 w 848695"/>
              <a:gd name="connsiteY0" fmla="*/ 126740 h 1265633"/>
              <a:gd name="connsiteX1" fmla="*/ 339478 w 848695"/>
              <a:gd name="connsiteY1" fmla="*/ 148642 h 1265633"/>
              <a:gd name="connsiteX2" fmla="*/ 334002 w 848695"/>
              <a:gd name="connsiteY2" fmla="*/ 176019 h 1265633"/>
              <a:gd name="connsiteX3" fmla="*/ 301150 w 848695"/>
              <a:gd name="connsiteY3" fmla="*/ 219822 h 1265633"/>
              <a:gd name="connsiteX4" fmla="*/ 268297 w 848695"/>
              <a:gd name="connsiteY4" fmla="*/ 252675 h 1265633"/>
              <a:gd name="connsiteX5" fmla="*/ 262822 w 848695"/>
              <a:gd name="connsiteY5" fmla="*/ 280052 h 1265633"/>
              <a:gd name="connsiteX6" fmla="*/ 224493 w 848695"/>
              <a:gd name="connsiteY6" fmla="*/ 323856 h 1265633"/>
              <a:gd name="connsiteX7" fmla="*/ 186165 w 848695"/>
              <a:gd name="connsiteY7" fmla="*/ 367659 h 1265633"/>
              <a:gd name="connsiteX8" fmla="*/ 180690 w 848695"/>
              <a:gd name="connsiteY8" fmla="*/ 389561 h 1265633"/>
              <a:gd name="connsiteX9" fmla="*/ 153313 w 848695"/>
              <a:gd name="connsiteY9" fmla="*/ 405988 h 1265633"/>
              <a:gd name="connsiteX10" fmla="*/ 120460 w 848695"/>
              <a:gd name="connsiteY10" fmla="*/ 449791 h 1265633"/>
              <a:gd name="connsiteX11" fmla="*/ 114984 w 848695"/>
              <a:gd name="connsiteY11" fmla="*/ 471693 h 1265633"/>
              <a:gd name="connsiteX12" fmla="*/ 82132 w 848695"/>
              <a:gd name="connsiteY12" fmla="*/ 504546 h 1265633"/>
              <a:gd name="connsiteX13" fmla="*/ 76656 w 848695"/>
              <a:gd name="connsiteY13" fmla="*/ 531923 h 1265633"/>
              <a:gd name="connsiteX14" fmla="*/ 49279 w 848695"/>
              <a:gd name="connsiteY14" fmla="*/ 564776 h 1265633"/>
              <a:gd name="connsiteX15" fmla="*/ 32853 w 848695"/>
              <a:gd name="connsiteY15" fmla="*/ 619530 h 1265633"/>
              <a:gd name="connsiteX16" fmla="*/ 16426 w 848695"/>
              <a:gd name="connsiteY16" fmla="*/ 652383 h 1265633"/>
              <a:gd name="connsiteX17" fmla="*/ 10951 w 848695"/>
              <a:gd name="connsiteY17" fmla="*/ 696186 h 1265633"/>
              <a:gd name="connsiteX18" fmla="*/ 0 w 848695"/>
              <a:gd name="connsiteY18" fmla="*/ 723564 h 1265633"/>
              <a:gd name="connsiteX19" fmla="*/ 10951 w 848695"/>
              <a:gd name="connsiteY19" fmla="*/ 1013762 h 1265633"/>
              <a:gd name="connsiteX20" fmla="*/ 16426 w 848695"/>
              <a:gd name="connsiteY20" fmla="*/ 1079468 h 1265633"/>
              <a:gd name="connsiteX21" fmla="*/ 32853 w 848695"/>
              <a:gd name="connsiteY21" fmla="*/ 1117796 h 1265633"/>
              <a:gd name="connsiteX22" fmla="*/ 71181 w 848695"/>
              <a:gd name="connsiteY22" fmla="*/ 1183501 h 1265633"/>
              <a:gd name="connsiteX23" fmla="*/ 104034 w 848695"/>
              <a:gd name="connsiteY23" fmla="*/ 1210879 h 1265633"/>
              <a:gd name="connsiteX24" fmla="*/ 120460 w 848695"/>
              <a:gd name="connsiteY24" fmla="*/ 1216354 h 1265633"/>
              <a:gd name="connsiteX25" fmla="*/ 208067 w 848695"/>
              <a:gd name="connsiteY25" fmla="*/ 1232780 h 1265633"/>
              <a:gd name="connsiteX26" fmla="*/ 355904 w 848695"/>
              <a:gd name="connsiteY26" fmla="*/ 1265633 h 1265633"/>
              <a:gd name="connsiteX27" fmla="*/ 602299 w 848695"/>
              <a:gd name="connsiteY27" fmla="*/ 1260158 h 1265633"/>
              <a:gd name="connsiteX28" fmla="*/ 635152 w 848695"/>
              <a:gd name="connsiteY28" fmla="*/ 1238256 h 1265633"/>
              <a:gd name="connsiteX29" fmla="*/ 689907 w 848695"/>
              <a:gd name="connsiteY29" fmla="*/ 1205403 h 1265633"/>
              <a:gd name="connsiteX30" fmla="*/ 722759 w 848695"/>
              <a:gd name="connsiteY30" fmla="*/ 1167075 h 1265633"/>
              <a:gd name="connsiteX31" fmla="*/ 728235 w 848695"/>
              <a:gd name="connsiteY31" fmla="*/ 1150649 h 1265633"/>
              <a:gd name="connsiteX32" fmla="*/ 755612 w 848695"/>
              <a:gd name="connsiteY32" fmla="*/ 1117796 h 1265633"/>
              <a:gd name="connsiteX33" fmla="*/ 766563 w 848695"/>
              <a:gd name="connsiteY33" fmla="*/ 1101370 h 1265633"/>
              <a:gd name="connsiteX34" fmla="*/ 772038 w 848695"/>
              <a:gd name="connsiteY34" fmla="*/ 1079468 h 1265633"/>
              <a:gd name="connsiteX35" fmla="*/ 777514 w 848695"/>
              <a:gd name="connsiteY35" fmla="*/ 1046615 h 1265633"/>
              <a:gd name="connsiteX36" fmla="*/ 793940 w 848695"/>
              <a:gd name="connsiteY36" fmla="*/ 1041140 h 1265633"/>
              <a:gd name="connsiteX37" fmla="*/ 799416 w 848695"/>
              <a:gd name="connsiteY37" fmla="*/ 1013762 h 1265633"/>
              <a:gd name="connsiteX38" fmla="*/ 810366 w 848695"/>
              <a:gd name="connsiteY38" fmla="*/ 909729 h 1265633"/>
              <a:gd name="connsiteX39" fmla="*/ 832268 w 848695"/>
              <a:gd name="connsiteY39" fmla="*/ 827597 h 1265633"/>
              <a:gd name="connsiteX40" fmla="*/ 848695 w 848695"/>
              <a:gd name="connsiteY40" fmla="*/ 668809 h 1265633"/>
              <a:gd name="connsiteX41" fmla="*/ 843219 w 848695"/>
              <a:gd name="connsiteY41" fmla="*/ 362184 h 1265633"/>
              <a:gd name="connsiteX42" fmla="*/ 826793 w 848695"/>
              <a:gd name="connsiteY42" fmla="*/ 285528 h 1265633"/>
              <a:gd name="connsiteX43" fmla="*/ 815842 w 848695"/>
              <a:gd name="connsiteY43" fmla="*/ 263626 h 1265633"/>
              <a:gd name="connsiteX44" fmla="*/ 804891 w 848695"/>
              <a:gd name="connsiteY44" fmla="*/ 208871 h 1265633"/>
              <a:gd name="connsiteX45" fmla="*/ 793940 w 848695"/>
              <a:gd name="connsiteY45" fmla="*/ 181494 h 1265633"/>
              <a:gd name="connsiteX46" fmla="*/ 766563 w 848695"/>
              <a:gd name="connsiteY46" fmla="*/ 104838 h 1265633"/>
              <a:gd name="connsiteX47" fmla="*/ 744661 w 848695"/>
              <a:gd name="connsiteY47" fmla="*/ 44608 h 1265633"/>
              <a:gd name="connsiteX48" fmla="*/ 728235 w 848695"/>
              <a:gd name="connsiteY48" fmla="*/ 39133 h 1265633"/>
              <a:gd name="connsiteX49" fmla="*/ 711808 w 848695"/>
              <a:gd name="connsiteY49" fmla="*/ 28182 h 1265633"/>
              <a:gd name="connsiteX50" fmla="*/ 678956 w 848695"/>
              <a:gd name="connsiteY50" fmla="*/ 804 h 1265633"/>
              <a:gd name="connsiteX51" fmla="*/ 591348 w 848695"/>
              <a:gd name="connsiteY51" fmla="*/ 11755 h 1265633"/>
              <a:gd name="connsiteX52" fmla="*/ 520168 w 848695"/>
              <a:gd name="connsiteY52" fmla="*/ 17231 h 1265633"/>
              <a:gd name="connsiteX53" fmla="*/ 476364 w 848695"/>
              <a:gd name="connsiteY53" fmla="*/ 39133 h 1265633"/>
              <a:gd name="connsiteX54" fmla="*/ 454462 w 848695"/>
              <a:gd name="connsiteY54" fmla="*/ 44608 h 1265633"/>
              <a:gd name="connsiteX55" fmla="*/ 388757 w 848695"/>
              <a:gd name="connsiteY55" fmla="*/ 126740 h 1265633"/>
              <a:gd name="connsiteX56" fmla="*/ 361380 w 848695"/>
              <a:gd name="connsiteY56" fmla="*/ 143166 h 1265633"/>
              <a:gd name="connsiteX57" fmla="*/ 334002 w 848695"/>
              <a:gd name="connsiteY57" fmla="*/ 170543 h 1265633"/>
              <a:gd name="connsiteX58" fmla="*/ 323051 w 848695"/>
              <a:gd name="connsiteY58" fmla="*/ 186970 h 1265633"/>
              <a:gd name="connsiteX59" fmla="*/ 301150 w 848695"/>
              <a:gd name="connsiteY59" fmla="*/ 197921 h 1265633"/>
              <a:gd name="connsiteX60" fmla="*/ 284723 w 848695"/>
              <a:gd name="connsiteY60" fmla="*/ 208871 h 1265633"/>
              <a:gd name="connsiteX61" fmla="*/ 257346 w 848695"/>
              <a:gd name="connsiteY61" fmla="*/ 230773 h 1265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848695" h="1265633">
                <a:moveTo>
                  <a:pt x="366855" y="126740"/>
                </a:moveTo>
                <a:cubicBezTo>
                  <a:pt x="357729" y="134041"/>
                  <a:pt x="345961" y="138918"/>
                  <a:pt x="339478" y="148642"/>
                </a:cubicBezTo>
                <a:cubicBezTo>
                  <a:pt x="334316" y="156385"/>
                  <a:pt x="337458" y="167378"/>
                  <a:pt x="334002" y="176019"/>
                </a:cubicBezTo>
                <a:cubicBezTo>
                  <a:pt x="318765" y="214112"/>
                  <a:pt x="321338" y="192905"/>
                  <a:pt x="301150" y="219822"/>
                </a:cubicBezTo>
                <a:cubicBezTo>
                  <a:pt x="275289" y="254304"/>
                  <a:pt x="298326" y="242666"/>
                  <a:pt x="268297" y="252675"/>
                </a:cubicBezTo>
                <a:cubicBezTo>
                  <a:pt x="266472" y="261801"/>
                  <a:pt x="266090" y="271338"/>
                  <a:pt x="262822" y="280052"/>
                </a:cubicBezTo>
                <a:cubicBezTo>
                  <a:pt x="257389" y="294542"/>
                  <a:pt x="231665" y="316685"/>
                  <a:pt x="224493" y="323856"/>
                </a:cubicBezTo>
                <a:cubicBezTo>
                  <a:pt x="195534" y="396251"/>
                  <a:pt x="237189" y="308130"/>
                  <a:pt x="186165" y="367659"/>
                </a:cubicBezTo>
                <a:cubicBezTo>
                  <a:pt x="181268" y="373373"/>
                  <a:pt x="185587" y="383847"/>
                  <a:pt x="180690" y="389561"/>
                </a:cubicBezTo>
                <a:cubicBezTo>
                  <a:pt x="173764" y="397641"/>
                  <a:pt x="162439" y="400512"/>
                  <a:pt x="153313" y="405988"/>
                </a:cubicBezTo>
                <a:cubicBezTo>
                  <a:pt x="120030" y="489194"/>
                  <a:pt x="167813" y="383499"/>
                  <a:pt x="120460" y="449791"/>
                </a:cubicBezTo>
                <a:cubicBezTo>
                  <a:pt x="116086" y="455915"/>
                  <a:pt x="118040" y="464816"/>
                  <a:pt x="114984" y="471693"/>
                </a:cubicBezTo>
                <a:cubicBezTo>
                  <a:pt x="101491" y="502051"/>
                  <a:pt x="105453" y="496771"/>
                  <a:pt x="82132" y="504546"/>
                </a:cubicBezTo>
                <a:cubicBezTo>
                  <a:pt x="80307" y="513672"/>
                  <a:pt x="79924" y="523209"/>
                  <a:pt x="76656" y="531923"/>
                </a:cubicBezTo>
                <a:cubicBezTo>
                  <a:pt x="72082" y="544118"/>
                  <a:pt x="57799" y="556255"/>
                  <a:pt x="49279" y="564776"/>
                </a:cubicBezTo>
                <a:cubicBezTo>
                  <a:pt x="45349" y="580496"/>
                  <a:pt x="39519" y="606199"/>
                  <a:pt x="32853" y="619530"/>
                </a:cubicBezTo>
                <a:lnTo>
                  <a:pt x="16426" y="652383"/>
                </a:lnTo>
                <a:cubicBezTo>
                  <a:pt x="14601" y="666984"/>
                  <a:pt x="14260" y="681848"/>
                  <a:pt x="10951" y="696186"/>
                </a:cubicBezTo>
                <a:cubicBezTo>
                  <a:pt x="8741" y="705763"/>
                  <a:pt x="0" y="713735"/>
                  <a:pt x="0" y="723564"/>
                </a:cubicBezTo>
                <a:cubicBezTo>
                  <a:pt x="0" y="820366"/>
                  <a:pt x="6488" y="917063"/>
                  <a:pt x="10951" y="1013762"/>
                </a:cubicBezTo>
                <a:cubicBezTo>
                  <a:pt x="11964" y="1035717"/>
                  <a:pt x="11898" y="1057962"/>
                  <a:pt x="16426" y="1079468"/>
                </a:cubicBezTo>
                <a:cubicBezTo>
                  <a:pt x="19290" y="1093070"/>
                  <a:pt x="27028" y="1105175"/>
                  <a:pt x="32853" y="1117796"/>
                </a:cubicBezTo>
                <a:cubicBezTo>
                  <a:pt x="44454" y="1142931"/>
                  <a:pt x="54001" y="1161412"/>
                  <a:pt x="71181" y="1183501"/>
                </a:cubicBezTo>
                <a:cubicBezTo>
                  <a:pt x="78889" y="1193411"/>
                  <a:pt x="92528" y="1205126"/>
                  <a:pt x="104034" y="1210879"/>
                </a:cubicBezTo>
                <a:cubicBezTo>
                  <a:pt x="109196" y="1213460"/>
                  <a:pt x="115056" y="1214328"/>
                  <a:pt x="120460" y="1216354"/>
                </a:cubicBezTo>
                <a:cubicBezTo>
                  <a:pt x="170612" y="1235161"/>
                  <a:pt x="129726" y="1225659"/>
                  <a:pt x="208067" y="1232780"/>
                </a:cubicBezTo>
                <a:cubicBezTo>
                  <a:pt x="311049" y="1267108"/>
                  <a:pt x="261440" y="1257762"/>
                  <a:pt x="355904" y="1265633"/>
                </a:cubicBezTo>
                <a:lnTo>
                  <a:pt x="602299" y="1260158"/>
                </a:lnTo>
                <a:cubicBezTo>
                  <a:pt x="615398" y="1258874"/>
                  <a:pt x="624875" y="1246478"/>
                  <a:pt x="635152" y="1238256"/>
                </a:cubicBezTo>
                <a:cubicBezTo>
                  <a:pt x="670204" y="1210214"/>
                  <a:pt x="651678" y="1220694"/>
                  <a:pt x="689907" y="1205403"/>
                </a:cubicBezTo>
                <a:cubicBezTo>
                  <a:pt x="700856" y="1150655"/>
                  <a:pt x="682996" y="1200210"/>
                  <a:pt x="722759" y="1167075"/>
                </a:cubicBezTo>
                <a:cubicBezTo>
                  <a:pt x="727193" y="1163380"/>
                  <a:pt x="725654" y="1155811"/>
                  <a:pt x="728235" y="1150649"/>
                </a:cubicBezTo>
                <a:cubicBezTo>
                  <a:pt x="738432" y="1130255"/>
                  <a:pt x="740473" y="1135962"/>
                  <a:pt x="755612" y="1117796"/>
                </a:cubicBezTo>
                <a:cubicBezTo>
                  <a:pt x="759825" y="1112741"/>
                  <a:pt x="762913" y="1106845"/>
                  <a:pt x="766563" y="1101370"/>
                </a:cubicBezTo>
                <a:cubicBezTo>
                  <a:pt x="768388" y="1094069"/>
                  <a:pt x="770562" y="1086847"/>
                  <a:pt x="772038" y="1079468"/>
                </a:cubicBezTo>
                <a:cubicBezTo>
                  <a:pt x="774215" y="1068582"/>
                  <a:pt x="772006" y="1056254"/>
                  <a:pt x="777514" y="1046615"/>
                </a:cubicBezTo>
                <a:cubicBezTo>
                  <a:pt x="780377" y="1041604"/>
                  <a:pt x="788465" y="1042965"/>
                  <a:pt x="793940" y="1041140"/>
                </a:cubicBezTo>
                <a:cubicBezTo>
                  <a:pt x="795765" y="1032014"/>
                  <a:pt x="798262" y="1022997"/>
                  <a:pt x="799416" y="1013762"/>
                </a:cubicBezTo>
                <a:cubicBezTo>
                  <a:pt x="803741" y="979162"/>
                  <a:pt x="804306" y="944068"/>
                  <a:pt x="810366" y="909729"/>
                </a:cubicBezTo>
                <a:cubicBezTo>
                  <a:pt x="815290" y="881826"/>
                  <a:pt x="824967" y="854974"/>
                  <a:pt x="832268" y="827597"/>
                </a:cubicBezTo>
                <a:cubicBezTo>
                  <a:pt x="834315" y="810201"/>
                  <a:pt x="848695" y="697049"/>
                  <a:pt x="848695" y="668809"/>
                </a:cubicBezTo>
                <a:cubicBezTo>
                  <a:pt x="848695" y="566584"/>
                  <a:pt x="847792" y="464306"/>
                  <a:pt x="843219" y="362184"/>
                </a:cubicBezTo>
                <a:cubicBezTo>
                  <a:pt x="842728" y="351211"/>
                  <a:pt x="835470" y="305775"/>
                  <a:pt x="826793" y="285528"/>
                </a:cubicBezTo>
                <a:cubicBezTo>
                  <a:pt x="823578" y="278026"/>
                  <a:pt x="819492" y="270927"/>
                  <a:pt x="815842" y="263626"/>
                </a:cubicBezTo>
                <a:cubicBezTo>
                  <a:pt x="812192" y="245374"/>
                  <a:pt x="809687" y="226856"/>
                  <a:pt x="804891" y="208871"/>
                </a:cubicBezTo>
                <a:cubicBezTo>
                  <a:pt x="802359" y="199374"/>
                  <a:pt x="795868" y="191132"/>
                  <a:pt x="793940" y="181494"/>
                </a:cubicBezTo>
                <a:cubicBezTo>
                  <a:pt x="779309" y="108338"/>
                  <a:pt x="806011" y="144286"/>
                  <a:pt x="766563" y="104838"/>
                </a:cubicBezTo>
                <a:cubicBezTo>
                  <a:pt x="765429" y="101435"/>
                  <a:pt x="748894" y="49688"/>
                  <a:pt x="744661" y="44608"/>
                </a:cubicBezTo>
                <a:cubicBezTo>
                  <a:pt x="740966" y="40174"/>
                  <a:pt x="733710" y="40958"/>
                  <a:pt x="728235" y="39133"/>
                </a:cubicBezTo>
                <a:cubicBezTo>
                  <a:pt x="722759" y="35483"/>
                  <a:pt x="717003" y="32222"/>
                  <a:pt x="711808" y="28182"/>
                </a:cubicBezTo>
                <a:cubicBezTo>
                  <a:pt x="700556" y="19430"/>
                  <a:pt x="693080" y="2730"/>
                  <a:pt x="678956" y="804"/>
                </a:cubicBezTo>
                <a:cubicBezTo>
                  <a:pt x="649796" y="-3173"/>
                  <a:pt x="620622" y="8727"/>
                  <a:pt x="591348" y="11755"/>
                </a:cubicBezTo>
                <a:cubicBezTo>
                  <a:pt x="567678" y="14204"/>
                  <a:pt x="543895" y="15406"/>
                  <a:pt x="520168" y="17231"/>
                </a:cubicBezTo>
                <a:cubicBezTo>
                  <a:pt x="469106" y="34250"/>
                  <a:pt x="553936" y="4656"/>
                  <a:pt x="476364" y="39133"/>
                </a:cubicBezTo>
                <a:cubicBezTo>
                  <a:pt x="469487" y="42189"/>
                  <a:pt x="461763" y="42783"/>
                  <a:pt x="454462" y="44608"/>
                </a:cubicBezTo>
                <a:cubicBezTo>
                  <a:pt x="436771" y="71144"/>
                  <a:pt x="408409" y="114949"/>
                  <a:pt x="388757" y="126740"/>
                </a:cubicBezTo>
                <a:lnTo>
                  <a:pt x="361380" y="143166"/>
                </a:lnTo>
                <a:cubicBezTo>
                  <a:pt x="332175" y="186972"/>
                  <a:pt x="370508" y="134037"/>
                  <a:pt x="334002" y="170543"/>
                </a:cubicBezTo>
                <a:cubicBezTo>
                  <a:pt x="329349" y="175196"/>
                  <a:pt x="328106" y="182757"/>
                  <a:pt x="323051" y="186970"/>
                </a:cubicBezTo>
                <a:cubicBezTo>
                  <a:pt x="316781" y="192195"/>
                  <a:pt x="308237" y="193872"/>
                  <a:pt x="301150" y="197921"/>
                </a:cubicBezTo>
                <a:cubicBezTo>
                  <a:pt x="295436" y="201186"/>
                  <a:pt x="290078" y="205046"/>
                  <a:pt x="284723" y="208871"/>
                </a:cubicBezTo>
                <a:cubicBezTo>
                  <a:pt x="263760" y="223845"/>
                  <a:pt x="268426" y="219695"/>
                  <a:pt x="257346" y="230773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6" name="直接箭头连接符 5"/>
          <p:cNvCxnSpPr/>
          <p:nvPr/>
        </p:nvCxnSpPr>
        <p:spPr>
          <a:xfrm>
            <a:off x="3767109" y="3225040"/>
            <a:ext cx="815842" cy="6132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/>
        </p:nvSpPr>
        <p:spPr>
          <a:xfrm>
            <a:off x="4045444" y="2244935"/>
            <a:ext cx="258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必要性？？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3917542" y="6033033"/>
            <a:ext cx="258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实践性</a:t>
            </a:r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？？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2" name="直接箭头连接符 11"/>
          <p:cNvCxnSpPr/>
          <p:nvPr/>
        </p:nvCxnSpPr>
        <p:spPr>
          <a:xfrm>
            <a:off x="3044349" y="5518341"/>
            <a:ext cx="815842" cy="6132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文本框 12"/>
          <p:cNvSpPr txBox="1"/>
          <p:nvPr/>
        </p:nvSpPr>
        <p:spPr>
          <a:xfrm>
            <a:off x="4045444" y="4269938"/>
            <a:ext cx="2589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可行性？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or </a:t>
            </a:r>
            <a:r>
              <a:rPr lang="zh-CN" altLang="en-US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必要性？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4" name="直接箭头连接符 13"/>
          <p:cNvCxnSpPr/>
          <p:nvPr/>
        </p:nvCxnSpPr>
        <p:spPr>
          <a:xfrm>
            <a:off x="3295308" y="1729537"/>
            <a:ext cx="815842" cy="6132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54060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椭圆 26"/>
          <p:cNvSpPr/>
          <p:nvPr/>
        </p:nvSpPr>
        <p:spPr>
          <a:xfrm>
            <a:off x="-2362172" y="-310794"/>
            <a:ext cx="7479588" cy="7479588"/>
          </a:xfrm>
          <a:prstGeom prst="ellipse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矩形 28"/>
          <p:cNvSpPr/>
          <p:nvPr/>
        </p:nvSpPr>
        <p:spPr>
          <a:xfrm>
            <a:off x="8228965" y="548005"/>
            <a:ext cx="3970655" cy="836295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文本框 29"/>
          <p:cNvSpPr txBox="1"/>
          <p:nvPr/>
        </p:nvSpPr>
        <p:spPr>
          <a:xfrm>
            <a:off x="8543925" y="643890"/>
            <a:ext cx="33401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>
                <a:solidFill>
                  <a:schemeClr val="bg1"/>
                </a:solidFill>
                <a:latin typeface="Arial" panose="020B0604020202020204" pitchFamily="34" charset="0"/>
                <a:ea typeface="方正清刻本悦宋简体" panose="02000000000000000000" charset="-122"/>
              </a:rPr>
              <a:t>目 录 </a:t>
            </a:r>
            <a:r>
              <a:rPr lang="en-US" altLang="zh-CN" sz="3600">
                <a:solidFill>
                  <a:schemeClr val="bg1"/>
                </a:solidFill>
                <a:latin typeface="Arial" panose="020B0604020202020204" pitchFamily="34" charset="0"/>
                <a:ea typeface="方正清刻本悦宋简体" panose="02000000000000000000" charset="-122"/>
              </a:rPr>
              <a:t>/ </a:t>
            </a:r>
            <a:r>
              <a:rPr lang="en-US" altLang="zh-CN" sz="2400">
                <a:solidFill>
                  <a:schemeClr val="bg1"/>
                </a:solidFill>
                <a:latin typeface="Arial" panose="020B0604020202020204" pitchFamily="34" charset="0"/>
                <a:ea typeface="方正清刻本悦宋简体" panose="02000000000000000000" charset="-122"/>
              </a:rPr>
              <a:t>CONTENTS</a:t>
            </a:r>
          </a:p>
        </p:txBody>
      </p:sp>
      <p:sp>
        <p:nvSpPr>
          <p:cNvPr id="31" name="文本框 30"/>
          <p:cNvSpPr txBox="1"/>
          <p:nvPr/>
        </p:nvSpPr>
        <p:spPr>
          <a:xfrm>
            <a:off x="5975985" y="2260600"/>
            <a:ext cx="730250" cy="583565"/>
          </a:xfrm>
          <a:prstGeom prst="rect">
            <a:avLst/>
          </a:prstGeom>
          <a:noFill/>
          <a:ln>
            <a:solidFill>
              <a:srgbClr val="C337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C33736"/>
                </a:solidFill>
                <a:latin typeface="Arial" panose="020B0604020202020204" pitchFamily="34" charset="0"/>
              </a:rPr>
              <a:t>01</a:t>
            </a:r>
          </a:p>
        </p:txBody>
      </p:sp>
      <p:sp>
        <p:nvSpPr>
          <p:cNvPr id="32" name="文本框 31"/>
          <p:cNvSpPr txBox="1"/>
          <p:nvPr/>
        </p:nvSpPr>
        <p:spPr>
          <a:xfrm>
            <a:off x="6920982" y="2128500"/>
            <a:ext cx="4150376" cy="1289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公安工作现代化及发展中的若干问题探析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>
              <a:lnSpc>
                <a:spcPct val="150000"/>
              </a:lnSpc>
            </a:pP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5975985" y="3474426"/>
            <a:ext cx="730250" cy="583565"/>
          </a:xfrm>
          <a:prstGeom prst="rect">
            <a:avLst/>
          </a:prstGeom>
          <a:noFill/>
          <a:ln>
            <a:solidFill>
              <a:srgbClr val="C337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C33736"/>
                </a:solidFill>
                <a:latin typeface="Arial" panose="020B0604020202020204" pitchFamily="34" charset="0"/>
              </a:rPr>
              <a:t>02</a:t>
            </a:r>
          </a:p>
        </p:txBody>
      </p:sp>
      <p:sp>
        <p:nvSpPr>
          <p:cNvPr id="35" name="文本框 34"/>
          <p:cNvSpPr txBox="1"/>
          <p:nvPr/>
        </p:nvSpPr>
        <p:spPr>
          <a:xfrm>
            <a:off x="6920982" y="3281660"/>
            <a:ext cx="4224765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</a:t>
            </a:r>
            <a:r>
              <a:rPr lang="zh-CN" altLang="en-US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打造新时代</a:t>
            </a:r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高质量警察队伍的实践与思考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7" name="文本框 36"/>
          <p:cNvSpPr txBox="1"/>
          <p:nvPr/>
        </p:nvSpPr>
        <p:spPr>
          <a:xfrm>
            <a:off x="5975985" y="4728248"/>
            <a:ext cx="800132" cy="583565"/>
          </a:xfrm>
          <a:prstGeom prst="rect">
            <a:avLst/>
          </a:prstGeom>
          <a:noFill/>
          <a:ln>
            <a:solidFill>
              <a:srgbClr val="C33736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>
                <a:solidFill>
                  <a:srgbClr val="C33736"/>
                </a:solidFill>
                <a:latin typeface="Arial" panose="020B0604020202020204" pitchFamily="34" charset="0"/>
              </a:rPr>
              <a:t>03</a:t>
            </a:r>
          </a:p>
        </p:txBody>
      </p:sp>
      <p:sp>
        <p:nvSpPr>
          <p:cNvPr id="38" name="文本框 37"/>
          <p:cNvSpPr txBox="1"/>
          <p:nvPr/>
        </p:nvSpPr>
        <p:spPr>
          <a:xfrm>
            <a:off x="6920982" y="4547195"/>
            <a:ext cx="4263094" cy="8744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新时代我国警务执法治理的理论溯源与实践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66FBC104-E6C7-490C-AD59-250EAD46C20F}"/>
              </a:ext>
            </a:extLst>
          </p:cNvPr>
          <p:cNvGrpSpPr/>
          <p:nvPr/>
        </p:nvGrpSpPr>
        <p:grpSpPr>
          <a:xfrm>
            <a:off x="-651923" y="1325245"/>
            <a:ext cx="5249545" cy="4207510"/>
            <a:chOff x="9673" y="2086"/>
            <a:chExt cx="8267" cy="6626"/>
          </a:xfrm>
        </p:grpSpPr>
        <p:sp>
          <p:nvSpPr>
            <p:cNvPr id="19" name="任意多边形 5">
              <a:extLst>
                <a:ext uri="{FF2B5EF4-FFF2-40B4-BE49-F238E27FC236}">
                  <a16:creationId xmlns:a16="http://schemas.microsoft.com/office/drawing/2014/main" id="{8C761D52-B9D4-4C3B-82BB-2C36A931C3B9}"/>
                </a:ext>
              </a:extLst>
            </p:cNvPr>
            <p:cNvSpPr/>
            <p:nvPr/>
          </p:nvSpPr>
          <p:spPr>
            <a:xfrm flipV="1">
              <a:off x="9748" y="2184"/>
              <a:ext cx="8192" cy="6528"/>
            </a:xfrm>
            <a:custGeom>
              <a:avLst/>
              <a:gdLst>
                <a:gd name="connsiteX0" fmla="*/ 0 w 3547582"/>
                <a:gd name="connsiteY0" fmla="*/ 615820 h 2827174"/>
                <a:gd name="connsiteX1" fmla="*/ 3239672 w 3547582"/>
                <a:gd name="connsiteY1" fmla="*/ 615820 h 2827174"/>
                <a:gd name="connsiteX2" fmla="*/ 3547582 w 3547582"/>
                <a:gd name="connsiteY2" fmla="*/ 307910 h 2827174"/>
                <a:gd name="connsiteX3" fmla="*/ 3547582 w 3547582"/>
                <a:gd name="connsiteY3" fmla="*/ 0 h 2827174"/>
                <a:gd name="connsiteX4" fmla="*/ 307910 w 3547582"/>
                <a:gd name="connsiteY4" fmla="*/ 0 h 2827174"/>
                <a:gd name="connsiteX5" fmla="*/ 0 w 3547582"/>
                <a:gd name="connsiteY5" fmla="*/ 307910 h 2827174"/>
                <a:gd name="connsiteX6" fmla="*/ 307910 w 3547582"/>
                <a:gd name="connsiteY6" fmla="*/ 1352938 h 2827174"/>
                <a:gd name="connsiteX7" fmla="*/ 3221011 w 3547582"/>
                <a:gd name="connsiteY7" fmla="*/ 1352938 h 2827174"/>
                <a:gd name="connsiteX8" fmla="*/ 3221011 w 3547582"/>
                <a:gd name="connsiteY8" fmla="*/ 1045028 h 2827174"/>
                <a:gd name="connsiteX9" fmla="*/ 2913101 w 3547582"/>
                <a:gd name="connsiteY9" fmla="*/ 737118 h 2827174"/>
                <a:gd name="connsiteX10" fmla="*/ 0 w 3547582"/>
                <a:gd name="connsiteY10" fmla="*/ 737118 h 2827174"/>
                <a:gd name="connsiteX11" fmla="*/ 0 w 3547582"/>
                <a:gd name="connsiteY11" fmla="*/ 1045028 h 2827174"/>
                <a:gd name="connsiteX12" fmla="*/ 307910 w 3547582"/>
                <a:gd name="connsiteY12" fmla="*/ 1352938 h 2827174"/>
                <a:gd name="connsiteX13" fmla="*/ 0 w 3547582"/>
                <a:gd name="connsiteY13" fmla="*/ 2090056 h 2827174"/>
                <a:gd name="connsiteX14" fmla="*/ 2724539 w 3547582"/>
                <a:gd name="connsiteY14" fmla="*/ 2090056 h 2827174"/>
                <a:gd name="connsiteX15" fmla="*/ 3032449 w 3547582"/>
                <a:gd name="connsiteY15" fmla="*/ 1782146 h 2827174"/>
                <a:gd name="connsiteX16" fmla="*/ 3032449 w 3547582"/>
                <a:gd name="connsiteY16" fmla="*/ 1474236 h 2827174"/>
                <a:gd name="connsiteX17" fmla="*/ 307910 w 3547582"/>
                <a:gd name="connsiteY17" fmla="*/ 1474236 h 2827174"/>
                <a:gd name="connsiteX18" fmla="*/ 0 w 3547582"/>
                <a:gd name="connsiteY18" fmla="*/ 1782146 h 2827174"/>
                <a:gd name="connsiteX19" fmla="*/ 307910 w 3547582"/>
                <a:gd name="connsiteY19" fmla="*/ 2827174 h 2827174"/>
                <a:gd name="connsiteX20" fmla="*/ 2631233 w 3547582"/>
                <a:gd name="connsiteY20" fmla="*/ 2827174 h 2827174"/>
                <a:gd name="connsiteX21" fmla="*/ 2631233 w 3547582"/>
                <a:gd name="connsiteY21" fmla="*/ 2519264 h 2827174"/>
                <a:gd name="connsiteX22" fmla="*/ 2323323 w 3547582"/>
                <a:gd name="connsiteY22" fmla="*/ 2211354 h 2827174"/>
                <a:gd name="connsiteX23" fmla="*/ 0 w 3547582"/>
                <a:gd name="connsiteY23" fmla="*/ 2211354 h 2827174"/>
                <a:gd name="connsiteX24" fmla="*/ 0 w 3547582"/>
                <a:gd name="connsiteY24" fmla="*/ 2519264 h 2827174"/>
                <a:gd name="connsiteX25" fmla="*/ 307910 w 3547582"/>
                <a:gd name="connsiteY25" fmla="*/ 2827174 h 282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47582" h="2827174">
                  <a:moveTo>
                    <a:pt x="0" y="615820"/>
                  </a:moveTo>
                  <a:lnTo>
                    <a:pt x="3239672" y="615820"/>
                  </a:lnTo>
                  <a:cubicBezTo>
                    <a:pt x="3409726" y="615820"/>
                    <a:pt x="3547582" y="477964"/>
                    <a:pt x="3547582" y="307910"/>
                  </a:cubicBezTo>
                  <a:lnTo>
                    <a:pt x="3547582" y="0"/>
                  </a:lnTo>
                  <a:lnTo>
                    <a:pt x="307910" y="0"/>
                  </a:lnTo>
                  <a:cubicBezTo>
                    <a:pt x="137856" y="0"/>
                    <a:pt x="0" y="137856"/>
                    <a:pt x="0" y="307910"/>
                  </a:cubicBezTo>
                  <a:close/>
                  <a:moveTo>
                    <a:pt x="307910" y="1352938"/>
                  </a:moveTo>
                  <a:lnTo>
                    <a:pt x="3221011" y="1352938"/>
                  </a:lnTo>
                  <a:lnTo>
                    <a:pt x="3221011" y="1045028"/>
                  </a:lnTo>
                  <a:cubicBezTo>
                    <a:pt x="3221011" y="874974"/>
                    <a:pt x="3083155" y="737118"/>
                    <a:pt x="2913101" y="737118"/>
                  </a:cubicBezTo>
                  <a:lnTo>
                    <a:pt x="0" y="737118"/>
                  </a:lnTo>
                  <a:lnTo>
                    <a:pt x="0" y="1045028"/>
                  </a:lnTo>
                  <a:cubicBezTo>
                    <a:pt x="0" y="1215082"/>
                    <a:pt x="137856" y="1352938"/>
                    <a:pt x="307910" y="1352938"/>
                  </a:cubicBezTo>
                  <a:close/>
                  <a:moveTo>
                    <a:pt x="0" y="2090056"/>
                  </a:moveTo>
                  <a:lnTo>
                    <a:pt x="2724539" y="2090056"/>
                  </a:lnTo>
                  <a:cubicBezTo>
                    <a:pt x="2894593" y="2090056"/>
                    <a:pt x="3032449" y="1952200"/>
                    <a:pt x="3032449" y="1782146"/>
                  </a:cubicBezTo>
                  <a:lnTo>
                    <a:pt x="3032449" y="1474236"/>
                  </a:lnTo>
                  <a:lnTo>
                    <a:pt x="307910" y="1474236"/>
                  </a:lnTo>
                  <a:cubicBezTo>
                    <a:pt x="137856" y="1474236"/>
                    <a:pt x="0" y="1612092"/>
                    <a:pt x="0" y="1782146"/>
                  </a:cubicBezTo>
                  <a:close/>
                  <a:moveTo>
                    <a:pt x="307910" y="2827174"/>
                  </a:moveTo>
                  <a:lnTo>
                    <a:pt x="2631233" y="2827174"/>
                  </a:lnTo>
                  <a:lnTo>
                    <a:pt x="2631233" y="2519264"/>
                  </a:lnTo>
                  <a:cubicBezTo>
                    <a:pt x="2631233" y="2349210"/>
                    <a:pt x="2493377" y="2211354"/>
                    <a:pt x="2323323" y="2211354"/>
                  </a:cubicBezTo>
                  <a:lnTo>
                    <a:pt x="0" y="2211354"/>
                  </a:lnTo>
                  <a:lnTo>
                    <a:pt x="0" y="2519264"/>
                  </a:lnTo>
                  <a:cubicBezTo>
                    <a:pt x="0" y="2689318"/>
                    <a:pt x="137856" y="2827174"/>
                    <a:pt x="307910" y="2827174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6">
              <a:extLst>
                <a:ext uri="{FF2B5EF4-FFF2-40B4-BE49-F238E27FC236}">
                  <a16:creationId xmlns:a16="http://schemas.microsoft.com/office/drawing/2014/main" id="{147187A3-138F-40D0-BB26-4509E4BD6BCF}"/>
                </a:ext>
              </a:extLst>
            </p:cNvPr>
            <p:cNvSpPr/>
            <p:nvPr/>
          </p:nvSpPr>
          <p:spPr>
            <a:xfrm flipV="1">
              <a:off x="9673" y="2086"/>
              <a:ext cx="8192" cy="6528"/>
            </a:xfrm>
            <a:custGeom>
              <a:avLst/>
              <a:gdLst>
                <a:gd name="connsiteX0" fmla="*/ 0 w 3547582"/>
                <a:gd name="connsiteY0" fmla="*/ 615820 h 2827174"/>
                <a:gd name="connsiteX1" fmla="*/ 3239672 w 3547582"/>
                <a:gd name="connsiteY1" fmla="*/ 615820 h 2827174"/>
                <a:gd name="connsiteX2" fmla="*/ 3547582 w 3547582"/>
                <a:gd name="connsiteY2" fmla="*/ 307910 h 2827174"/>
                <a:gd name="connsiteX3" fmla="*/ 3547582 w 3547582"/>
                <a:gd name="connsiteY3" fmla="*/ 0 h 2827174"/>
                <a:gd name="connsiteX4" fmla="*/ 307910 w 3547582"/>
                <a:gd name="connsiteY4" fmla="*/ 0 h 2827174"/>
                <a:gd name="connsiteX5" fmla="*/ 0 w 3547582"/>
                <a:gd name="connsiteY5" fmla="*/ 307910 h 2827174"/>
                <a:gd name="connsiteX6" fmla="*/ 307910 w 3547582"/>
                <a:gd name="connsiteY6" fmla="*/ 1352938 h 2827174"/>
                <a:gd name="connsiteX7" fmla="*/ 3221011 w 3547582"/>
                <a:gd name="connsiteY7" fmla="*/ 1352938 h 2827174"/>
                <a:gd name="connsiteX8" fmla="*/ 3221011 w 3547582"/>
                <a:gd name="connsiteY8" fmla="*/ 1045028 h 2827174"/>
                <a:gd name="connsiteX9" fmla="*/ 2913101 w 3547582"/>
                <a:gd name="connsiteY9" fmla="*/ 737118 h 2827174"/>
                <a:gd name="connsiteX10" fmla="*/ 0 w 3547582"/>
                <a:gd name="connsiteY10" fmla="*/ 737118 h 2827174"/>
                <a:gd name="connsiteX11" fmla="*/ 0 w 3547582"/>
                <a:gd name="connsiteY11" fmla="*/ 1045028 h 2827174"/>
                <a:gd name="connsiteX12" fmla="*/ 307910 w 3547582"/>
                <a:gd name="connsiteY12" fmla="*/ 1352938 h 2827174"/>
                <a:gd name="connsiteX13" fmla="*/ 0 w 3547582"/>
                <a:gd name="connsiteY13" fmla="*/ 2090056 h 2827174"/>
                <a:gd name="connsiteX14" fmla="*/ 2724539 w 3547582"/>
                <a:gd name="connsiteY14" fmla="*/ 2090056 h 2827174"/>
                <a:gd name="connsiteX15" fmla="*/ 3032449 w 3547582"/>
                <a:gd name="connsiteY15" fmla="*/ 1782146 h 2827174"/>
                <a:gd name="connsiteX16" fmla="*/ 3032449 w 3547582"/>
                <a:gd name="connsiteY16" fmla="*/ 1474236 h 2827174"/>
                <a:gd name="connsiteX17" fmla="*/ 307910 w 3547582"/>
                <a:gd name="connsiteY17" fmla="*/ 1474236 h 2827174"/>
                <a:gd name="connsiteX18" fmla="*/ 0 w 3547582"/>
                <a:gd name="connsiteY18" fmla="*/ 1782146 h 2827174"/>
                <a:gd name="connsiteX19" fmla="*/ 307910 w 3547582"/>
                <a:gd name="connsiteY19" fmla="*/ 2827174 h 2827174"/>
                <a:gd name="connsiteX20" fmla="*/ 2631233 w 3547582"/>
                <a:gd name="connsiteY20" fmla="*/ 2827174 h 2827174"/>
                <a:gd name="connsiteX21" fmla="*/ 2631233 w 3547582"/>
                <a:gd name="connsiteY21" fmla="*/ 2519264 h 2827174"/>
                <a:gd name="connsiteX22" fmla="*/ 2323323 w 3547582"/>
                <a:gd name="connsiteY22" fmla="*/ 2211354 h 2827174"/>
                <a:gd name="connsiteX23" fmla="*/ 0 w 3547582"/>
                <a:gd name="connsiteY23" fmla="*/ 2211354 h 2827174"/>
                <a:gd name="connsiteX24" fmla="*/ 0 w 3547582"/>
                <a:gd name="connsiteY24" fmla="*/ 2519264 h 2827174"/>
                <a:gd name="connsiteX25" fmla="*/ 307910 w 3547582"/>
                <a:gd name="connsiteY25" fmla="*/ 2827174 h 28271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3547582" h="2827174">
                  <a:moveTo>
                    <a:pt x="0" y="615820"/>
                  </a:moveTo>
                  <a:lnTo>
                    <a:pt x="3239672" y="615820"/>
                  </a:lnTo>
                  <a:cubicBezTo>
                    <a:pt x="3409726" y="615820"/>
                    <a:pt x="3547582" y="477964"/>
                    <a:pt x="3547582" y="307910"/>
                  </a:cubicBezTo>
                  <a:lnTo>
                    <a:pt x="3547582" y="0"/>
                  </a:lnTo>
                  <a:lnTo>
                    <a:pt x="307910" y="0"/>
                  </a:lnTo>
                  <a:cubicBezTo>
                    <a:pt x="137856" y="0"/>
                    <a:pt x="0" y="137856"/>
                    <a:pt x="0" y="307910"/>
                  </a:cubicBezTo>
                  <a:close/>
                  <a:moveTo>
                    <a:pt x="307910" y="1352938"/>
                  </a:moveTo>
                  <a:lnTo>
                    <a:pt x="3221011" y="1352938"/>
                  </a:lnTo>
                  <a:lnTo>
                    <a:pt x="3221011" y="1045028"/>
                  </a:lnTo>
                  <a:cubicBezTo>
                    <a:pt x="3221011" y="874974"/>
                    <a:pt x="3083155" y="737118"/>
                    <a:pt x="2913101" y="737118"/>
                  </a:cubicBezTo>
                  <a:lnTo>
                    <a:pt x="0" y="737118"/>
                  </a:lnTo>
                  <a:lnTo>
                    <a:pt x="0" y="1045028"/>
                  </a:lnTo>
                  <a:cubicBezTo>
                    <a:pt x="0" y="1215082"/>
                    <a:pt x="137856" y="1352938"/>
                    <a:pt x="307910" y="1352938"/>
                  </a:cubicBezTo>
                  <a:close/>
                  <a:moveTo>
                    <a:pt x="0" y="2090056"/>
                  </a:moveTo>
                  <a:lnTo>
                    <a:pt x="2724539" y="2090056"/>
                  </a:lnTo>
                  <a:cubicBezTo>
                    <a:pt x="2894593" y="2090056"/>
                    <a:pt x="3032449" y="1952200"/>
                    <a:pt x="3032449" y="1782146"/>
                  </a:cubicBezTo>
                  <a:lnTo>
                    <a:pt x="3032449" y="1474236"/>
                  </a:lnTo>
                  <a:lnTo>
                    <a:pt x="307910" y="1474236"/>
                  </a:lnTo>
                  <a:cubicBezTo>
                    <a:pt x="137856" y="1474236"/>
                    <a:pt x="0" y="1612092"/>
                    <a:pt x="0" y="1782146"/>
                  </a:cubicBezTo>
                  <a:close/>
                  <a:moveTo>
                    <a:pt x="307910" y="2827174"/>
                  </a:moveTo>
                  <a:lnTo>
                    <a:pt x="2631233" y="2827174"/>
                  </a:lnTo>
                  <a:lnTo>
                    <a:pt x="2631233" y="2519264"/>
                  </a:lnTo>
                  <a:cubicBezTo>
                    <a:pt x="2631233" y="2349210"/>
                    <a:pt x="2493377" y="2211354"/>
                    <a:pt x="2323323" y="2211354"/>
                  </a:cubicBezTo>
                  <a:lnTo>
                    <a:pt x="0" y="2211354"/>
                  </a:lnTo>
                  <a:lnTo>
                    <a:pt x="0" y="2519264"/>
                  </a:lnTo>
                  <a:cubicBezTo>
                    <a:pt x="0" y="2689318"/>
                    <a:pt x="137856" y="2827174"/>
                    <a:pt x="307910" y="2827174"/>
                  </a:cubicBezTo>
                  <a:close/>
                </a:path>
              </a:pathLst>
            </a:custGeom>
            <a:blipFill rotWithShape="0">
              <a:blip r:embed="rId3" cstate="screen">
                <a:grayscl/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500"/>
                            </p:stCondLst>
                            <p:childTnLst>
                              <p:par>
                                <p:cTn id="4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0" grpId="0"/>
      <p:bldP spid="31" grpId="0" bldLvl="0" animBg="1"/>
      <p:bldP spid="32" grpId="0"/>
      <p:bldP spid="34" grpId="0" bldLvl="0" animBg="1"/>
      <p:bldP spid="35" grpId="0"/>
      <p:bldP spid="37" grpId="0" bldLvl="0" animBg="1"/>
      <p:bldP spid="3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79342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以生态发展战略打造新时代高质量警察队伍的实践与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88" y="1112429"/>
            <a:ext cx="1145393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33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38900" y="33478"/>
            <a:ext cx="74523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以生态发展战略打造新时代高质量警察队伍的实践与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282" y="1162314"/>
            <a:ext cx="11090826" cy="3001047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379813" y="4911479"/>
            <a:ext cx="8826423" cy="1002007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/>
          <p:cNvSpPr txBox="1"/>
          <p:nvPr/>
        </p:nvSpPr>
        <p:spPr>
          <a:xfrm>
            <a:off x="4252771" y="5112426"/>
            <a:ext cx="2766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生态学   </a:t>
            </a:r>
            <a:r>
              <a:rPr lang="en-US" altLang="zh-CN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&amp;&amp;  </a:t>
            </a: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实践</a:t>
            </a:r>
            <a:endParaRPr lang="en-US" altLang="zh-CN" sz="2000" b="1" dirty="0" smtClean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2160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  <p:bldP spid="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7994440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以生态发展战略打造新时代高质量警察队伍的实践与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思考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小结与建议</a:t>
            </a:r>
            <a:endParaRPr lang="zh-CN" altLang="en-US" sz="1600" b="1" dirty="0"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grpSp>
        <p:nvGrpSpPr>
          <p:cNvPr id="8" name="Group 10"/>
          <p:cNvGrpSpPr/>
          <p:nvPr/>
        </p:nvGrpSpPr>
        <p:grpSpPr>
          <a:xfrm>
            <a:off x="4686300" y="3065525"/>
            <a:ext cx="701040" cy="701040"/>
            <a:chOff x="6253939" y="2516220"/>
            <a:chExt cx="831273" cy="831273"/>
          </a:xfrm>
        </p:grpSpPr>
        <p:sp>
          <p:nvSpPr>
            <p:cNvPr id="9" name="Oval 11"/>
            <p:cNvSpPr/>
            <p:nvPr/>
          </p:nvSpPr>
          <p:spPr>
            <a:xfrm>
              <a:off x="6253939" y="2516220"/>
              <a:ext cx="831273" cy="831273"/>
            </a:xfrm>
            <a:prstGeom prst="ellipse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0" name="AutoShape 117"/>
            <p:cNvSpPr/>
            <p:nvPr/>
          </p:nvSpPr>
          <p:spPr bwMode="auto">
            <a:xfrm>
              <a:off x="6437403" y="2772142"/>
              <a:ext cx="464344" cy="348456"/>
            </a:xfrm>
            <a:custGeom>
              <a:avLst/>
              <a:gdLst>
                <a:gd name="T0" fmla="+- 0 10799 1"/>
                <a:gd name="T1" fmla="*/ T0 w 21596"/>
                <a:gd name="T2" fmla="*/ 10800 h 21600"/>
                <a:gd name="T3" fmla="+- 0 10799 1"/>
                <a:gd name="T4" fmla="*/ T3 w 21596"/>
                <a:gd name="T5" fmla="*/ 10800 h 21600"/>
                <a:gd name="T6" fmla="+- 0 10799 1"/>
                <a:gd name="T7" fmla="*/ T6 w 21596"/>
                <a:gd name="T8" fmla="*/ 10800 h 21600"/>
                <a:gd name="T9" fmla="+- 0 10799 1"/>
                <a:gd name="T10" fmla="*/ T9 w 21596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596" h="21600">
                  <a:moveTo>
                    <a:pt x="4511" y="2151"/>
                  </a:moveTo>
                  <a:lnTo>
                    <a:pt x="6064" y="3877"/>
                  </a:lnTo>
                  <a:lnTo>
                    <a:pt x="4246" y="6302"/>
                  </a:lnTo>
                  <a:lnTo>
                    <a:pt x="1353" y="6302"/>
                  </a:lnTo>
                  <a:cubicBezTo>
                    <a:pt x="1353" y="6302"/>
                    <a:pt x="4511" y="2151"/>
                    <a:pt x="4511" y="2151"/>
                  </a:cubicBezTo>
                  <a:close/>
                  <a:moveTo>
                    <a:pt x="17348" y="6302"/>
                  </a:moveTo>
                  <a:lnTo>
                    <a:pt x="15531" y="3877"/>
                  </a:lnTo>
                  <a:lnTo>
                    <a:pt x="17082" y="2153"/>
                  </a:lnTo>
                  <a:lnTo>
                    <a:pt x="20191" y="6302"/>
                  </a:lnTo>
                  <a:cubicBezTo>
                    <a:pt x="20191" y="6302"/>
                    <a:pt x="17348" y="6302"/>
                    <a:pt x="17348" y="6302"/>
                  </a:cubicBezTo>
                  <a:close/>
                  <a:moveTo>
                    <a:pt x="17264" y="7202"/>
                  </a:moveTo>
                  <a:lnTo>
                    <a:pt x="19663" y="7202"/>
                  </a:lnTo>
                  <a:lnTo>
                    <a:pt x="13021" y="16638"/>
                  </a:lnTo>
                  <a:cubicBezTo>
                    <a:pt x="13021" y="16638"/>
                    <a:pt x="17264" y="7202"/>
                    <a:pt x="17264" y="7202"/>
                  </a:cubicBezTo>
                  <a:close/>
                  <a:moveTo>
                    <a:pt x="8574" y="16637"/>
                  </a:moveTo>
                  <a:lnTo>
                    <a:pt x="1933" y="7202"/>
                  </a:lnTo>
                  <a:lnTo>
                    <a:pt x="4330" y="7202"/>
                  </a:lnTo>
                  <a:cubicBezTo>
                    <a:pt x="4330" y="7202"/>
                    <a:pt x="8574" y="16637"/>
                    <a:pt x="8574" y="16637"/>
                  </a:cubicBezTo>
                  <a:close/>
                  <a:moveTo>
                    <a:pt x="8429" y="7202"/>
                  </a:moveTo>
                  <a:lnTo>
                    <a:pt x="10084" y="18249"/>
                  </a:lnTo>
                  <a:lnTo>
                    <a:pt x="5117" y="7202"/>
                  </a:lnTo>
                  <a:cubicBezTo>
                    <a:pt x="5117" y="7202"/>
                    <a:pt x="8429" y="7202"/>
                    <a:pt x="8429" y="7202"/>
                  </a:cubicBezTo>
                  <a:close/>
                  <a:moveTo>
                    <a:pt x="6584" y="4456"/>
                  </a:moveTo>
                  <a:lnTo>
                    <a:pt x="8246" y="6302"/>
                  </a:lnTo>
                  <a:lnTo>
                    <a:pt x="5200" y="6302"/>
                  </a:lnTo>
                  <a:cubicBezTo>
                    <a:pt x="5200" y="6302"/>
                    <a:pt x="6584" y="4456"/>
                    <a:pt x="6584" y="4456"/>
                  </a:cubicBezTo>
                  <a:close/>
                  <a:moveTo>
                    <a:pt x="6543" y="3238"/>
                  </a:moveTo>
                  <a:lnTo>
                    <a:pt x="5250" y="1800"/>
                  </a:lnTo>
                  <a:lnTo>
                    <a:pt x="7621" y="1800"/>
                  </a:lnTo>
                  <a:cubicBezTo>
                    <a:pt x="7621" y="1800"/>
                    <a:pt x="6543" y="3238"/>
                    <a:pt x="6543" y="3238"/>
                  </a:cubicBezTo>
                  <a:close/>
                  <a:moveTo>
                    <a:pt x="10797" y="3466"/>
                  </a:moveTo>
                  <a:lnTo>
                    <a:pt x="9299" y="1800"/>
                  </a:lnTo>
                  <a:lnTo>
                    <a:pt x="12296" y="1800"/>
                  </a:lnTo>
                  <a:cubicBezTo>
                    <a:pt x="12296" y="1800"/>
                    <a:pt x="10797" y="3466"/>
                    <a:pt x="10797" y="3466"/>
                  </a:cubicBezTo>
                  <a:close/>
                  <a:moveTo>
                    <a:pt x="13974" y="1800"/>
                  </a:moveTo>
                  <a:lnTo>
                    <a:pt x="16345" y="1800"/>
                  </a:lnTo>
                  <a:lnTo>
                    <a:pt x="15052" y="3238"/>
                  </a:lnTo>
                  <a:cubicBezTo>
                    <a:pt x="15052" y="3238"/>
                    <a:pt x="13974" y="1800"/>
                    <a:pt x="13974" y="1800"/>
                  </a:cubicBezTo>
                  <a:close/>
                  <a:moveTo>
                    <a:pt x="13349" y="6302"/>
                  </a:moveTo>
                  <a:lnTo>
                    <a:pt x="15011" y="4456"/>
                  </a:lnTo>
                  <a:lnTo>
                    <a:pt x="16394" y="6302"/>
                  </a:lnTo>
                  <a:cubicBezTo>
                    <a:pt x="16394" y="6302"/>
                    <a:pt x="13349" y="6302"/>
                    <a:pt x="13349" y="6302"/>
                  </a:cubicBezTo>
                  <a:close/>
                  <a:moveTo>
                    <a:pt x="13166" y="7202"/>
                  </a:moveTo>
                  <a:lnTo>
                    <a:pt x="16478" y="7202"/>
                  </a:lnTo>
                  <a:lnTo>
                    <a:pt x="11511" y="18249"/>
                  </a:lnTo>
                  <a:cubicBezTo>
                    <a:pt x="11511" y="18249"/>
                    <a:pt x="13166" y="7202"/>
                    <a:pt x="13166" y="7202"/>
                  </a:cubicBezTo>
                  <a:close/>
                  <a:moveTo>
                    <a:pt x="12478" y="7202"/>
                  </a:moveTo>
                  <a:lnTo>
                    <a:pt x="10797" y="18414"/>
                  </a:lnTo>
                  <a:lnTo>
                    <a:pt x="9117" y="7202"/>
                  </a:lnTo>
                  <a:cubicBezTo>
                    <a:pt x="9117" y="7202"/>
                    <a:pt x="12478" y="7202"/>
                    <a:pt x="12478" y="7202"/>
                  </a:cubicBezTo>
                  <a:close/>
                  <a:moveTo>
                    <a:pt x="8773" y="5716"/>
                  </a:moveTo>
                  <a:lnTo>
                    <a:pt x="7064" y="3817"/>
                  </a:lnTo>
                  <a:lnTo>
                    <a:pt x="8426" y="2000"/>
                  </a:lnTo>
                  <a:lnTo>
                    <a:pt x="10270" y="4051"/>
                  </a:lnTo>
                  <a:cubicBezTo>
                    <a:pt x="10270" y="4051"/>
                    <a:pt x="8773" y="5716"/>
                    <a:pt x="8773" y="5716"/>
                  </a:cubicBezTo>
                  <a:close/>
                  <a:moveTo>
                    <a:pt x="11325" y="4051"/>
                  </a:moveTo>
                  <a:lnTo>
                    <a:pt x="13169" y="2000"/>
                  </a:lnTo>
                  <a:lnTo>
                    <a:pt x="14531" y="3817"/>
                  </a:lnTo>
                  <a:lnTo>
                    <a:pt x="12822" y="5716"/>
                  </a:lnTo>
                  <a:cubicBezTo>
                    <a:pt x="12822" y="5716"/>
                    <a:pt x="11325" y="4051"/>
                    <a:pt x="11325" y="4051"/>
                  </a:cubicBezTo>
                  <a:close/>
                  <a:moveTo>
                    <a:pt x="12296" y="6302"/>
                  </a:moveTo>
                  <a:lnTo>
                    <a:pt x="9299" y="6302"/>
                  </a:lnTo>
                  <a:lnTo>
                    <a:pt x="10797" y="4638"/>
                  </a:lnTo>
                  <a:cubicBezTo>
                    <a:pt x="10797" y="4638"/>
                    <a:pt x="12296" y="6302"/>
                    <a:pt x="12296" y="6302"/>
                  </a:cubicBezTo>
                  <a:close/>
                  <a:moveTo>
                    <a:pt x="21200" y="5102"/>
                  </a:moveTo>
                  <a:lnTo>
                    <a:pt x="17771" y="527"/>
                  </a:lnTo>
                  <a:cubicBezTo>
                    <a:pt x="17518" y="189"/>
                    <a:pt x="17176" y="0"/>
                    <a:pt x="16817" y="0"/>
                  </a:cubicBezTo>
                  <a:lnTo>
                    <a:pt x="4779" y="0"/>
                  </a:lnTo>
                  <a:cubicBezTo>
                    <a:pt x="4420" y="0"/>
                    <a:pt x="4077" y="189"/>
                    <a:pt x="3824" y="527"/>
                  </a:cubicBezTo>
                  <a:lnTo>
                    <a:pt x="395" y="5102"/>
                  </a:lnTo>
                  <a:cubicBezTo>
                    <a:pt x="131" y="5455"/>
                    <a:pt x="-1" y="5921"/>
                    <a:pt x="-1" y="6387"/>
                  </a:cubicBezTo>
                  <a:cubicBezTo>
                    <a:pt x="1" y="6810"/>
                    <a:pt x="114" y="7233"/>
                    <a:pt x="341" y="7573"/>
                  </a:cubicBezTo>
                  <a:lnTo>
                    <a:pt x="9788" y="20995"/>
                  </a:lnTo>
                  <a:cubicBezTo>
                    <a:pt x="10045" y="21379"/>
                    <a:pt x="10412" y="21599"/>
                    <a:pt x="10797" y="21599"/>
                  </a:cubicBezTo>
                  <a:cubicBezTo>
                    <a:pt x="11183" y="21599"/>
                    <a:pt x="11550" y="21379"/>
                    <a:pt x="11807" y="20995"/>
                  </a:cubicBezTo>
                  <a:lnTo>
                    <a:pt x="21255" y="7573"/>
                  </a:lnTo>
                  <a:cubicBezTo>
                    <a:pt x="21485" y="7226"/>
                    <a:pt x="21598" y="6791"/>
                    <a:pt x="21595" y="6359"/>
                  </a:cubicBezTo>
                  <a:cubicBezTo>
                    <a:pt x="21593" y="5902"/>
                    <a:pt x="21459" y="5449"/>
                    <a:pt x="21200" y="5102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28270" hangingPunct="0"/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grpSp>
        <p:nvGrpSpPr>
          <p:cNvPr id="11" name="Group 13"/>
          <p:cNvGrpSpPr/>
          <p:nvPr/>
        </p:nvGrpSpPr>
        <p:grpSpPr>
          <a:xfrm>
            <a:off x="4688205" y="4505070"/>
            <a:ext cx="701040" cy="701040"/>
            <a:chOff x="5716910" y="3464598"/>
            <a:chExt cx="831273" cy="831273"/>
          </a:xfrm>
        </p:grpSpPr>
        <p:sp>
          <p:nvSpPr>
            <p:cNvPr id="12" name="Oval 14"/>
            <p:cNvSpPr/>
            <p:nvPr/>
          </p:nvSpPr>
          <p:spPr>
            <a:xfrm>
              <a:off x="5716910" y="3464598"/>
              <a:ext cx="831273" cy="831273"/>
            </a:xfrm>
            <a:prstGeom prst="ellipse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grpSp>
          <p:nvGrpSpPr>
            <p:cNvPr id="13" name="Group 15"/>
            <p:cNvGrpSpPr/>
            <p:nvPr/>
          </p:nvGrpSpPr>
          <p:grpSpPr>
            <a:xfrm>
              <a:off x="5900374" y="3655628"/>
              <a:ext cx="464344" cy="464344"/>
              <a:chOff x="4439444" y="2582069"/>
              <a:chExt cx="464344" cy="464344"/>
            </a:xfrm>
            <a:solidFill>
              <a:schemeClr val="bg1"/>
            </a:solidFill>
          </p:grpSpPr>
          <p:sp>
            <p:nvSpPr>
              <p:cNvPr id="14" name="AutoShape 123"/>
              <p:cNvSpPr/>
              <p:nvPr/>
            </p:nvSpPr>
            <p:spPr bwMode="auto">
              <a:xfrm>
                <a:off x="4439444" y="2582069"/>
                <a:ext cx="464344" cy="464344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8180" y="12132"/>
                    </a:moveTo>
                    <a:cubicBezTo>
                      <a:pt x="17710" y="12226"/>
                      <a:pt x="17327" y="12561"/>
                      <a:pt x="17170" y="13012"/>
                    </a:cubicBezTo>
                    <a:cubicBezTo>
                      <a:pt x="17083" y="13261"/>
                      <a:pt x="16981" y="13503"/>
                      <a:pt x="16868" y="13738"/>
                    </a:cubicBezTo>
                    <a:cubicBezTo>
                      <a:pt x="16658" y="14169"/>
                      <a:pt x="16694" y="14677"/>
                      <a:pt x="16959" y="15075"/>
                    </a:cubicBezTo>
                    <a:lnTo>
                      <a:pt x="18131" y="16833"/>
                    </a:lnTo>
                    <a:lnTo>
                      <a:pt x="16832" y="18132"/>
                    </a:lnTo>
                    <a:lnTo>
                      <a:pt x="15075" y="16960"/>
                    </a:lnTo>
                    <a:cubicBezTo>
                      <a:pt x="14850" y="16810"/>
                      <a:pt x="14589" y="16733"/>
                      <a:pt x="14326" y="16733"/>
                    </a:cubicBezTo>
                    <a:cubicBezTo>
                      <a:pt x="14126" y="16733"/>
                      <a:pt x="13924" y="16778"/>
                      <a:pt x="13738" y="16868"/>
                    </a:cubicBezTo>
                    <a:cubicBezTo>
                      <a:pt x="13504" y="16981"/>
                      <a:pt x="13262" y="17083"/>
                      <a:pt x="13012" y="17170"/>
                    </a:cubicBezTo>
                    <a:cubicBezTo>
                      <a:pt x="12561" y="17327"/>
                      <a:pt x="12226" y="17712"/>
                      <a:pt x="12133" y="18180"/>
                    </a:cubicBezTo>
                    <a:lnTo>
                      <a:pt x="11717" y="20249"/>
                    </a:lnTo>
                    <a:lnTo>
                      <a:pt x="9881" y="20249"/>
                    </a:lnTo>
                    <a:lnTo>
                      <a:pt x="9467" y="18180"/>
                    </a:lnTo>
                    <a:cubicBezTo>
                      <a:pt x="9373" y="17712"/>
                      <a:pt x="9039" y="17327"/>
                      <a:pt x="8588" y="17170"/>
                    </a:cubicBezTo>
                    <a:cubicBezTo>
                      <a:pt x="8339" y="17083"/>
                      <a:pt x="8096" y="16983"/>
                      <a:pt x="7861" y="16869"/>
                    </a:cubicBezTo>
                    <a:cubicBezTo>
                      <a:pt x="7675" y="16778"/>
                      <a:pt x="7474" y="16733"/>
                      <a:pt x="7273" y="16733"/>
                    </a:cubicBezTo>
                    <a:cubicBezTo>
                      <a:pt x="7011" y="16733"/>
                      <a:pt x="6750" y="16810"/>
                      <a:pt x="6525" y="16960"/>
                    </a:cubicBezTo>
                    <a:lnTo>
                      <a:pt x="4767" y="18132"/>
                    </a:lnTo>
                    <a:lnTo>
                      <a:pt x="3468" y="16833"/>
                    </a:lnTo>
                    <a:lnTo>
                      <a:pt x="4639" y="15075"/>
                    </a:lnTo>
                    <a:cubicBezTo>
                      <a:pt x="4904" y="14677"/>
                      <a:pt x="4939" y="14169"/>
                      <a:pt x="4732" y="13738"/>
                    </a:cubicBezTo>
                    <a:cubicBezTo>
                      <a:pt x="4618" y="13504"/>
                      <a:pt x="4516" y="13263"/>
                      <a:pt x="4429" y="13013"/>
                    </a:cubicBezTo>
                    <a:cubicBezTo>
                      <a:pt x="4273" y="12561"/>
                      <a:pt x="3888" y="12227"/>
                      <a:pt x="3419" y="12133"/>
                    </a:cubicBezTo>
                    <a:lnTo>
                      <a:pt x="1350" y="11718"/>
                    </a:lnTo>
                    <a:lnTo>
                      <a:pt x="1349" y="9882"/>
                    </a:lnTo>
                    <a:lnTo>
                      <a:pt x="3419" y="9468"/>
                    </a:lnTo>
                    <a:cubicBezTo>
                      <a:pt x="3888" y="9374"/>
                      <a:pt x="4273" y="9039"/>
                      <a:pt x="4429" y="8588"/>
                    </a:cubicBezTo>
                    <a:cubicBezTo>
                      <a:pt x="4516" y="8338"/>
                      <a:pt x="4617" y="8096"/>
                      <a:pt x="4731" y="7862"/>
                    </a:cubicBezTo>
                    <a:cubicBezTo>
                      <a:pt x="4940" y="7431"/>
                      <a:pt x="4905" y="6923"/>
                      <a:pt x="4639" y="6524"/>
                    </a:cubicBezTo>
                    <a:lnTo>
                      <a:pt x="3468" y="4767"/>
                    </a:lnTo>
                    <a:lnTo>
                      <a:pt x="4767" y="3468"/>
                    </a:lnTo>
                    <a:lnTo>
                      <a:pt x="6525" y="4639"/>
                    </a:lnTo>
                    <a:cubicBezTo>
                      <a:pt x="6750" y="4790"/>
                      <a:pt x="7011" y="4866"/>
                      <a:pt x="7273" y="4866"/>
                    </a:cubicBezTo>
                    <a:cubicBezTo>
                      <a:pt x="7474" y="4866"/>
                      <a:pt x="7674" y="4822"/>
                      <a:pt x="7861" y="4732"/>
                    </a:cubicBezTo>
                    <a:cubicBezTo>
                      <a:pt x="8095" y="4619"/>
                      <a:pt x="8337" y="4517"/>
                      <a:pt x="8586" y="4430"/>
                    </a:cubicBezTo>
                    <a:cubicBezTo>
                      <a:pt x="9039" y="4272"/>
                      <a:pt x="9373" y="3888"/>
                      <a:pt x="9467" y="3420"/>
                    </a:cubicBezTo>
                    <a:lnTo>
                      <a:pt x="9881" y="1350"/>
                    </a:lnTo>
                    <a:lnTo>
                      <a:pt x="11717" y="1350"/>
                    </a:lnTo>
                    <a:lnTo>
                      <a:pt x="12131" y="3420"/>
                    </a:lnTo>
                    <a:cubicBezTo>
                      <a:pt x="12225" y="3888"/>
                      <a:pt x="12560" y="4272"/>
                      <a:pt x="13012" y="4430"/>
                    </a:cubicBezTo>
                    <a:cubicBezTo>
                      <a:pt x="13261" y="4517"/>
                      <a:pt x="13502" y="4617"/>
                      <a:pt x="13737" y="4731"/>
                    </a:cubicBezTo>
                    <a:cubicBezTo>
                      <a:pt x="13924" y="4822"/>
                      <a:pt x="14125" y="4866"/>
                      <a:pt x="14326" y="4866"/>
                    </a:cubicBezTo>
                    <a:cubicBezTo>
                      <a:pt x="14589" y="4866"/>
                      <a:pt x="14850" y="4790"/>
                      <a:pt x="15075" y="4639"/>
                    </a:cubicBezTo>
                    <a:lnTo>
                      <a:pt x="16832" y="3468"/>
                    </a:lnTo>
                    <a:lnTo>
                      <a:pt x="18131" y="4767"/>
                    </a:lnTo>
                    <a:lnTo>
                      <a:pt x="16959" y="6524"/>
                    </a:lnTo>
                    <a:cubicBezTo>
                      <a:pt x="16694" y="6923"/>
                      <a:pt x="16660" y="7431"/>
                      <a:pt x="16867" y="7861"/>
                    </a:cubicBezTo>
                    <a:cubicBezTo>
                      <a:pt x="16980" y="8096"/>
                      <a:pt x="17083" y="8337"/>
                      <a:pt x="17170" y="8587"/>
                    </a:cubicBezTo>
                    <a:cubicBezTo>
                      <a:pt x="17327" y="9039"/>
                      <a:pt x="17710" y="9373"/>
                      <a:pt x="18180" y="9467"/>
                    </a:cubicBezTo>
                    <a:lnTo>
                      <a:pt x="20248" y="9882"/>
                    </a:lnTo>
                    <a:lnTo>
                      <a:pt x="20250" y="11718"/>
                    </a:lnTo>
                    <a:cubicBezTo>
                      <a:pt x="20250" y="11718"/>
                      <a:pt x="18180" y="12132"/>
                      <a:pt x="18180" y="12132"/>
                    </a:cubicBezTo>
                    <a:close/>
                    <a:moveTo>
                      <a:pt x="20513" y="8558"/>
                    </a:moveTo>
                    <a:lnTo>
                      <a:pt x="18445" y="8143"/>
                    </a:lnTo>
                    <a:cubicBezTo>
                      <a:pt x="18341" y="7844"/>
                      <a:pt x="18218" y="7554"/>
                      <a:pt x="18082" y="7273"/>
                    </a:cubicBezTo>
                    <a:lnTo>
                      <a:pt x="19254" y="5516"/>
                    </a:lnTo>
                    <a:cubicBezTo>
                      <a:pt x="19611" y="4980"/>
                      <a:pt x="19540" y="4268"/>
                      <a:pt x="19085" y="3813"/>
                    </a:cubicBezTo>
                    <a:lnTo>
                      <a:pt x="17787" y="2514"/>
                    </a:lnTo>
                    <a:cubicBezTo>
                      <a:pt x="17526" y="2253"/>
                      <a:pt x="17181" y="2118"/>
                      <a:pt x="16831" y="2118"/>
                    </a:cubicBezTo>
                    <a:cubicBezTo>
                      <a:pt x="16573" y="2118"/>
                      <a:pt x="16312" y="2193"/>
                      <a:pt x="16084" y="2345"/>
                    </a:cubicBezTo>
                    <a:lnTo>
                      <a:pt x="14326" y="3516"/>
                    </a:lnTo>
                    <a:cubicBezTo>
                      <a:pt x="14044" y="3380"/>
                      <a:pt x="13754" y="3258"/>
                      <a:pt x="13455" y="3155"/>
                    </a:cubicBezTo>
                    <a:lnTo>
                      <a:pt x="13041" y="1085"/>
                    </a:lnTo>
                    <a:cubicBezTo>
                      <a:pt x="12916" y="454"/>
                      <a:pt x="12361" y="0"/>
                      <a:pt x="11717" y="0"/>
                    </a:cubicBezTo>
                    <a:lnTo>
                      <a:pt x="9881" y="0"/>
                    </a:lnTo>
                    <a:cubicBezTo>
                      <a:pt x="9238" y="0"/>
                      <a:pt x="8684" y="454"/>
                      <a:pt x="8557" y="1085"/>
                    </a:cubicBezTo>
                    <a:lnTo>
                      <a:pt x="8143" y="3155"/>
                    </a:lnTo>
                    <a:cubicBezTo>
                      <a:pt x="7843" y="3258"/>
                      <a:pt x="7554" y="3381"/>
                      <a:pt x="7273" y="3516"/>
                    </a:cubicBezTo>
                    <a:lnTo>
                      <a:pt x="5516" y="2345"/>
                    </a:lnTo>
                    <a:cubicBezTo>
                      <a:pt x="5287" y="2193"/>
                      <a:pt x="5026" y="2118"/>
                      <a:pt x="4767" y="2118"/>
                    </a:cubicBezTo>
                    <a:cubicBezTo>
                      <a:pt x="4419" y="2118"/>
                      <a:pt x="4073" y="2253"/>
                      <a:pt x="3812" y="2514"/>
                    </a:cubicBezTo>
                    <a:lnTo>
                      <a:pt x="2514" y="3813"/>
                    </a:lnTo>
                    <a:cubicBezTo>
                      <a:pt x="2059" y="4268"/>
                      <a:pt x="1988" y="4980"/>
                      <a:pt x="2345" y="5516"/>
                    </a:cubicBezTo>
                    <a:lnTo>
                      <a:pt x="3516" y="7273"/>
                    </a:lnTo>
                    <a:cubicBezTo>
                      <a:pt x="3380" y="7555"/>
                      <a:pt x="3258" y="7844"/>
                      <a:pt x="3154" y="8144"/>
                    </a:cubicBezTo>
                    <a:lnTo>
                      <a:pt x="1085" y="8558"/>
                    </a:lnTo>
                    <a:cubicBezTo>
                      <a:pt x="454" y="8684"/>
                      <a:pt x="0" y="9238"/>
                      <a:pt x="0" y="9882"/>
                    </a:cubicBezTo>
                    <a:lnTo>
                      <a:pt x="0" y="11718"/>
                    </a:lnTo>
                    <a:cubicBezTo>
                      <a:pt x="0" y="12361"/>
                      <a:pt x="454" y="12916"/>
                      <a:pt x="1085" y="13042"/>
                    </a:cubicBezTo>
                    <a:lnTo>
                      <a:pt x="3154" y="13456"/>
                    </a:lnTo>
                    <a:cubicBezTo>
                      <a:pt x="3258" y="13755"/>
                      <a:pt x="3380" y="14046"/>
                      <a:pt x="3516" y="14326"/>
                    </a:cubicBezTo>
                    <a:lnTo>
                      <a:pt x="2345" y="16083"/>
                    </a:lnTo>
                    <a:cubicBezTo>
                      <a:pt x="1988" y="16619"/>
                      <a:pt x="2059" y="17332"/>
                      <a:pt x="2514" y="17787"/>
                    </a:cubicBezTo>
                    <a:lnTo>
                      <a:pt x="3812" y="19086"/>
                    </a:lnTo>
                    <a:cubicBezTo>
                      <a:pt x="4073" y="19346"/>
                      <a:pt x="4419" y="19482"/>
                      <a:pt x="4767" y="19482"/>
                    </a:cubicBezTo>
                    <a:cubicBezTo>
                      <a:pt x="5026" y="19482"/>
                      <a:pt x="5287" y="19406"/>
                      <a:pt x="5516" y="19254"/>
                    </a:cubicBezTo>
                    <a:lnTo>
                      <a:pt x="7273" y="18083"/>
                    </a:lnTo>
                    <a:cubicBezTo>
                      <a:pt x="7554" y="18220"/>
                      <a:pt x="7843" y="18341"/>
                      <a:pt x="8143" y="18445"/>
                    </a:cubicBezTo>
                    <a:lnTo>
                      <a:pt x="8557" y="20514"/>
                    </a:lnTo>
                    <a:cubicBezTo>
                      <a:pt x="8684" y="21146"/>
                      <a:pt x="9238" y="21599"/>
                      <a:pt x="9881" y="21599"/>
                    </a:cubicBezTo>
                    <a:lnTo>
                      <a:pt x="11717" y="21599"/>
                    </a:lnTo>
                    <a:cubicBezTo>
                      <a:pt x="12361" y="21599"/>
                      <a:pt x="12916" y="21146"/>
                      <a:pt x="13041" y="20514"/>
                    </a:cubicBezTo>
                    <a:lnTo>
                      <a:pt x="13456" y="18445"/>
                    </a:lnTo>
                    <a:cubicBezTo>
                      <a:pt x="13755" y="18341"/>
                      <a:pt x="14046" y="18219"/>
                      <a:pt x="14326" y="18083"/>
                    </a:cubicBezTo>
                    <a:lnTo>
                      <a:pt x="16084" y="19254"/>
                    </a:lnTo>
                    <a:cubicBezTo>
                      <a:pt x="16312" y="19406"/>
                      <a:pt x="16573" y="19482"/>
                      <a:pt x="16831" y="19482"/>
                    </a:cubicBezTo>
                    <a:cubicBezTo>
                      <a:pt x="17181" y="19482"/>
                      <a:pt x="17526" y="19346"/>
                      <a:pt x="17787" y="19086"/>
                    </a:cubicBezTo>
                    <a:lnTo>
                      <a:pt x="19085" y="17787"/>
                    </a:lnTo>
                    <a:cubicBezTo>
                      <a:pt x="19540" y="17332"/>
                      <a:pt x="19611" y="16619"/>
                      <a:pt x="19254" y="16083"/>
                    </a:cubicBezTo>
                    <a:lnTo>
                      <a:pt x="18082" y="14326"/>
                    </a:lnTo>
                    <a:cubicBezTo>
                      <a:pt x="18219" y="14045"/>
                      <a:pt x="18341" y="13755"/>
                      <a:pt x="18445" y="13456"/>
                    </a:cubicBezTo>
                    <a:lnTo>
                      <a:pt x="20513" y="13042"/>
                    </a:lnTo>
                    <a:cubicBezTo>
                      <a:pt x="21145" y="12916"/>
                      <a:pt x="21599" y="12361"/>
                      <a:pt x="21599" y="11718"/>
                    </a:cubicBezTo>
                    <a:lnTo>
                      <a:pt x="21599" y="9882"/>
                    </a:lnTo>
                    <a:cubicBezTo>
                      <a:pt x="21599" y="9238"/>
                      <a:pt x="21145" y="8684"/>
                      <a:pt x="20513" y="8558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28270" hangingPunct="0"/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5" name="AutoShape 124"/>
              <p:cNvSpPr/>
              <p:nvPr/>
            </p:nvSpPr>
            <p:spPr bwMode="auto">
              <a:xfrm>
                <a:off x="4570413" y="2712244"/>
                <a:ext cx="203200" cy="203200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20250"/>
                    </a:moveTo>
                    <a:cubicBezTo>
                      <a:pt x="5580" y="20250"/>
                      <a:pt x="1350" y="16017"/>
                      <a:pt x="1350" y="10800"/>
                    </a:cubicBezTo>
                    <a:cubicBezTo>
                      <a:pt x="1350" y="5582"/>
                      <a:pt x="5580" y="1349"/>
                      <a:pt x="10800" y="1349"/>
                    </a:cubicBezTo>
                    <a:cubicBezTo>
                      <a:pt x="16016" y="1349"/>
                      <a:pt x="20250" y="5582"/>
                      <a:pt x="20250" y="10800"/>
                    </a:cubicBezTo>
                    <a:cubicBezTo>
                      <a:pt x="20250" y="16017"/>
                      <a:pt x="16016" y="20250"/>
                      <a:pt x="10800" y="20250"/>
                    </a:cubicBezTo>
                    <a:moveTo>
                      <a:pt x="10800" y="0"/>
                    </a:moveTo>
                    <a:cubicBezTo>
                      <a:pt x="4836" y="0"/>
                      <a:pt x="0" y="4836"/>
                      <a:pt x="0" y="10800"/>
                    </a:cubicBezTo>
                    <a:cubicBezTo>
                      <a:pt x="0" y="16763"/>
                      <a:pt x="4836" y="21600"/>
                      <a:pt x="10800" y="21600"/>
                    </a:cubicBezTo>
                    <a:cubicBezTo>
                      <a:pt x="16763" y="21600"/>
                      <a:pt x="21599" y="16763"/>
                      <a:pt x="21599" y="10800"/>
                    </a:cubicBezTo>
                    <a:cubicBezTo>
                      <a:pt x="21599" y="4836"/>
                      <a:pt x="16763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28270" hangingPunct="0"/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  <p:sp>
            <p:nvSpPr>
              <p:cNvPr id="16" name="AutoShape 125"/>
              <p:cNvSpPr/>
              <p:nvPr/>
            </p:nvSpPr>
            <p:spPr bwMode="auto">
              <a:xfrm>
                <a:off x="4613275" y="2755900"/>
                <a:ext cx="116682" cy="116682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0800" y="18900"/>
                    </a:moveTo>
                    <a:cubicBezTo>
                      <a:pt x="6328" y="18900"/>
                      <a:pt x="2699" y="15271"/>
                      <a:pt x="2699" y="10800"/>
                    </a:cubicBezTo>
                    <a:cubicBezTo>
                      <a:pt x="2699" y="6329"/>
                      <a:pt x="6328" y="2700"/>
                      <a:pt x="10800" y="2700"/>
                    </a:cubicBezTo>
                    <a:cubicBezTo>
                      <a:pt x="15271" y="2700"/>
                      <a:pt x="18899" y="6329"/>
                      <a:pt x="18899" y="10800"/>
                    </a:cubicBezTo>
                    <a:cubicBezTo>
                      <a:pt x="18899" y="15271"/>
                      <a:pt x="15271" y="18900"/>
                      <a:pt x="10800" y="18900"/>
                    </a:cubicBezTo>
                    <a:moveTo>
                      <a:pt x="10800" y="0"/>
                    </a:moveTo>
                    <a:cubicBezTo>
                      <a:pt x="4830" y="0"/>
                      <a:pt x="0" y="4833"/>
                      <a:pt x="0" y="10800"/>
                    </a:cubicBezTo>
                    <a:cubicBezTo>
                      <a:pt x="0" y="16766"/>
                      <a:pt x="4830" y="21599"/>
                      <a:pt x="10800" y="21599"/>
                    </a:cubicBezTo>
                    <a:cubicBezTo>
                      <a:pt x="16764" y="21599"/>
                      <a:pt x="21600" y="16766"/>
                      <a:pt x="21600" y="10800"/>
                    </a:cubicBezTo>
                    <a:cubicBezTo>
                      <a:pt x="21600" y="4833"/>
                      <a:pt x="16764" y="0"/>
                      <a:pt x="10800" y="0"/>
                    </a:cubicBezTo>
                  </a:path>
                </a:pathLst>
              </a:custGeom>
              <a:grpFill/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12700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19050" tIns="19050" rIns="19050" bIns="19050" anchor="ctr"/>
              <a:lstStyle/>
              <a:p>
                <a:pPr algn="ctr" defTabSz="128270" hangingPunct="0"/>
                <a:endParaRPr lang="en-US" sz="800" dirty="0">
                  <a:solidFill>
                    <a:schemeClr val="tx1">
                      <a:lumMod val="65000"/>
                      <a:lumOff val="35000"/>
                    </a:schemeClr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Gill Sans" charset="0"/>
                  <a:sym typeface="Gill Sans" charset="0"/>
                </a:endParaRPr>
              </a:p>
            </p:txBody>
          </p:sp>
        </p:grpSp>
      </p:grpSp>
      <p:grpSp>
        <p:nvGrpSpPr>
          <p:cNvPr id="17" name="Group 19"/>
          <p:cNvGrpSpPr/>
          <p:nvPr/>
        </p:nvGrpSpPr>
        <p:grpSpPr>
          <a:xfrm>
            <a:off x="4686935" y="1650110"/>
            <a:ext cx="701040" cy="701040"/>
            <a:chOff x="6678551" y="1578185"/>
            <a:chExt cx="831273" cy="831273"/>
          </a:xfrm>
        </p:grpSpPr>
        <p:sp>
          <p:nvSpPr>
            <p:cNvPr id="18" name="Oval 20"/>
            <p:cNvSpPr/>
            <p:nvPr/>
          </p:nvSpPr>
          <p:spPr>
            <a:xfrm>
              <a:off x="6678551" y="1578185"/>
              <a:ext cx="831273" cy="831273"/>
            </a:xfrm>
            <a:prstGeom prst="ellipse">
              <a:avLst/>
            </a:prstGeom>
            <a:solidFill>
              <a:srgbClr val="C337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>
                    <a:lumMod val="65000"/>
                    <a:lumOff val="35000"/>
                  </a:schemeClr>
                </a:solidFill>
              </a:endParaRPr>
            </a:p>
          </p:txBody>
        </p:sp>
        <p:sp>
          <p:nvSpPr>
            <p:cNvPr id="19" name="AutoShape 139"/>
            <p:cNvSpPr/>
            <p:nvPr/>
          </p:nvSpPr>
          <p:spPr bwMode="auto">
            <a:xfrm>
              <a:off x="6862015" y="1768792"/>
              <a:ext cx="464344" cy="450057"/>
            </a:xfrm>
            <a:custGeom>
              <a:avLst/>
              <a:gdLst>
                <a:gd name="T0" fmla="+- 0 10800 104"/>
                <a:gd name="T1" fmla="*/ T0 w 21392"/>
                <a:gd name="T2" fmla="*/ 10800 h 21600"/>
                <a:gd name="T3" fmla="+- 0 10800 104"/>
                <a:gd name="T4" fmla="*/ T3 w 21392"/>
                <a:gd name="T5" fmla="*/ 10800 h 21600"/>
                <a:gd name="T6" fmla="+- 0 10800 104"/>
                <a:gd name="T7" fmla="*/ T6 w 21392"/>
                <a:gd name="T8" fmla="*/ 10800 h 21600"/>
                <a:gd name="T9" fmla="+- 0 10800 104"/>
                <a:gd name="T10" fmla="*/ T9 w 21392"/>
                <a:gd name="T11" fmla="*/ 10800 h 21600"/>
              </a:gdLst>
              <a:ahLst/>
              <a:cxnLst>
                <a:cxn ang="0">
                  <a:pos x="T1" y="T2"/>
                </a:cxn>
                <a:cxn ang="0">
                  <a:pos x="T4" y="T5"/>
                </a:cxn>
                <a:cxn ang="0">
                  <a:pos x="T7" y="T8"/>
                </a:cxn>
                <a:cxn ang="0">
                  <a:pos x="T10" y="T11"/>
                </a:cxn>
              </a:cxnLst>
              <a:rect l="0" t="0" r="r" b="b"/>
              <a:pathLst>
                <a:path w="21392" h="21600">
                  <a:moveTo>
                    <a:pt x="15768" y="12794"/>
                  </a:moveTo>
                  <a:cubicBezTo>
                    <a:pt x="15426" y="13150"/>
                    <a:pt x="15271" y="13651"/>
                    <a:pt x="15350" y="14142"/>
                  </a:cubicBezTo>
                  <a:lnTo>
                    <a:pt x="16296" y="20031"/>
                  </a:lnTo>
                  <a:lnTo>
                    <a:pt x="11443" y="17309"/>
                  </a:lnTo>
                  <a:cubicBezTo>
                    <a:pt x="11210" y="17178"/>
                    <a:pt x="10953" y="17112"/>
                    <a:pt x="10696" y="17112"/>
                  </a:cubicBezTo>
                  <a:cubicBezTo>
                    <a:pt x="10439" y="17112"/>
                    <a:pt x="10182" y="17178"/>
                    <a:pt x="9949" y="17309"/>
                  </a:cubicBezTo>
                  <a:lnTo>
                    <a:pt x="5095" y="20031"/>
                  </a:lnTo>
                  <a:lnTo>
                    <a:pt x="6042" y="14142"/>
                  </a:lnTo>
                  <a:cubicBezTo>
                    <a:pt x="6121" y="13651"/>
                    <a:pt x="5966" y="13150"/>
                    <a:pt x="5624" y="12794"/>
                  </a:cubicBezTo>
                  <a:lnTo>
                    <a:pt x="1545" y="8550"/>
                  </a:lnTo>
                  <a:lnTo>
                    <a:pt x="7111" y="7685"/>
                  </a:lnTo>
                  <a:cubicBezTo>
                    <a:pt x="7619" y="7607"/>
                    <a:pt x="8057" y="7275"/>
                    <a:pt x="8276" y="6802"/>
                  </a:cubicBezTo>
                  <a:lnTo>
                    <a:pt x="10696" y="1568"/>
                  </a:lnTo>
                  <a:lnTo>
                    <a:pt x="13116" y="6802"/>
                  </a:lnTo>
                  <a:cubicBezTo>
                    <a:pt x="13334" y="7275"/>
                    <a:pt x="13772" y="7607"/>
                    <a:pt x="14280" y="7685"/>
                  </a:cubicBezTo>
                  <a:lnTo>
                    <a:pt x="19847" y="8550"/>
                  </a:lnTo>
                  <a:cubicBezTo>
                    <a:pt x="19847" y="8550"/>
                    <a:pt x="15768" y="12794"/>
                    <a:pt x="15768" y="12794"/>
                  </a:cubicBezTo>
                  <a:close/>
                  <a:moveTo>
                    <a:pt x="21312" y="8051"/>
                  </a:moveTo>
                  <a:cubicBezTo>
                    <a:pt x="21127" y="7495"/>
                    <a:pt x="20652" y="7088"/>
                    <a:pt x="20080" y="6999"/>
                  </a:cubicBezTo>
                  <a:lnTo>
                    <a:pt x="14514" y="6136"/>
                  </a:lnTo>
                  <a:lnTo>
                    <a:pt x="12094" y="901"/>
                  </a:lnTo>
                  <a:cubicBezTo>
                    <a:pt x="11840" y="351"/>
                    <a:pt x="11295" y="0"/>
                    <a:pt x="10696" y="0"/>
                  </a:cubicBezTo>
                  <a:cubicBezTo>
                    <a:pt x="10097" y="0"/>
                    <a:pt x="9552" y="351"/>
                    <a:pt x="9297" y="901"/>
                  </a:cubicBezTo>
                  <a:lnTo>
                    <a:pt x="6878" y="6136"/>
                  </a:lnTo>
                  <a:lnTo>
                    <a:pt x="1311" y="6999"/>
                  </a:lnTo>
                  <a:cubicBezTo>
                    <a:pt x="739" y="7088"/>
                    <a:pt x="264" y="7495"/>
                    <a:pt x="80" y="8051"/>
                  </a:cubicBezTo>
                  <a:cubicBezTo>
                    <a:pt x="-104" y="8609"/>
                    <a:pt x="35" y="9224"/>
                    <a:pt x="439" y="9644"/>
                  </a:cubicBezTo>
                  <a:lnTo>
                    <a:pt x="4518" y="13889"/>
                  </a:lnTo>
                  <a:lnTo>
                    <a:pt x="3572" y="19777"/>
                  </a:lnTo>
                  <a:cubicBezTo>
                    <a:pt x="3476" y="20370"/>
                    <a:pt x="3722" y="20966"/>
                    <a:pt x="4206" y="21313"/>
                  </a:cubicBezTo>
                  <a:cubicBezTo>
                    <a:pt x="4471" y="21503"/>
                    <a:pt x="4783" y="21600"/>
                    <a:pt x="5095" y="21600"/>
                  </a:cubicBezTo>
                  <a:cubicBezTo>
                    <a:pt x="5352" y="21600"/>
                    <a:pt x="5609" y="21534"/>
                    <a:pt x="5843" y="21404"/>
                  </a:cubicBezTo>
                  <a:lnTo>
                    <a:pt x="10696" y="18681"/>
                  </a:lnTo>
                  <a:lnTo>
                    <a:pt x="15549" y="21404"/>
                  </a:lnTo>
                  <a:cubicBezTo>
                    <a:pt x="15782" y="21534"/>
                    <a:pt x="16040" y="21600"/>
                    <a:pt x="16296" y="21600"/>
                  </a:cubicBezTo>
                  <a:cubicBezTo>
                    <a:pt x="16608" y="21600"/>
                    <a:pt x="16920" y="21503"/>
                    <a:pt x="17186" y="21313"/>
                  </a:cubicBezTo>
                  <a:cubicBezTo>
                    <a:pt x="17669" y="20966"/>
                    <a:pt x="17915" y="20370"/>
                    <a:pt x="17820" y="19777"/>
                  </a:cubicBezTo>
                  <a:lnTo>
                    <a:pt x="16873" y="13889"/>
                  </a:lnTo>
                  <a:lnTo>
                    <a:pt x="20953" y="9644"/>
                  </a:lnTo>
                  <a:cubicBezTo>
                    <a:pt x="21357" y="9224"/>
                    <a:pt x="21496" y="8609"/>
                    <a:pt x="21312" y="805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lIns="19050" tIns="19050" rIns="19050" bIns="19050" anchor="ctr"/>
            <a:lstStyle/>
            <a:p>
              <a:pPr algn="ctr" defTabSz="128270" hangingPunct="0"/>
              <a:endPara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" charset="0"/>
                <a:sym typeface="Gill Sans" charset="0"/>
              </a:endParaRPr>
            </a:p>
          </p:txBody>
        </p:sp>
      </p:grpSp>
      <p:sp>
        <p:nvSpPr>
          <p:cNvPr id="20" name="矩形 19"/>
          <p:cNvSpPr/>
          <p:nvPr/>
        </p:nvSpPr>
        <p:spPr>
          <a:xfrm>
            <a:off x="657225" y="1408810"/>
            <a:ext cx="3285490" cy="2032000"/>
          </a:xfrm>
          <a:prstGeom prst="rect">
            <a:avLst/>
          </a:prstGeom>
          <a:blipFill dpi="0" rotWithShape="1">
            <a:blip r:embed="rId3" cstate="screen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3" rIns="68586" bIns="34293" rtlCol="0" anchor="ctr"/>
          <a:lstStyle/>
          <a:p>
            <a:pPr algn="ctr"/>
            <a:endParaRPr lang="zh-CN" altLang="en-US" dirty="0"/>
          </a:p>
        </p:txBody>
      </p:sp>
      <p:sp>
        <p:nvSpPr>
          <p:cNvPr id="21" name="矩形 20"/>
          <p:cNvSpPr/>
          <p:nvPr/>
        </p:nvSpPr>
        <p:spPr>
          <a:xfrm>
            <a:off x="657225" y="3521455"/>
            <a:ext cx="3285490" cy="2032000"/>
          </a:xfrm>
          <a:prstGeom prst="rect">
            <a:avLst/>
          </a:prstGeom>
          <a:blipFill dpi="0" rotWithShape="1">
            <a:blip r:embed="rId4" cstate="screen">
              <a:grayscl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6" tIns="34293" rIns="68586" bIns="34293"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文本框 119"/>
          <p:cNvSpPr txBox="1"/>
          <p:nvPr/>
        </p:nvSpPr>
        <p:spPr>
          <a:xfrm>
            <a:off x="5585227" y="1810855"/>
            <a:ext cx="32357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选题切入角度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5" name="文本框 119"/>
          <p:cNvSpPr txBox="1"/>
          <p:nvPr/>
        </p:nvSpPr>
        <p:spPr>
          <a:xfrm>
            <a:off x="5585227" y="3281515"/>
            <a:ext cx="35094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 sz="1600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整体结构  </a:t>
            </a:r>
            <a:r>
              <a:rPr lang="zh-CN" altLang="en-US" sz="1600" b="1" dirty="0" smtClean="0">
                <a:solidFill>
                  <a:srgbClr val="0070C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章节安排</a:t>
            </a:r>
            <a:endParaRPr lang="zh-CN" altLang="en-US" sz="1600" b="1" dirty="0">
              <a:solidFill>
                <a:srgbClr val="0070C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7" name="文本框 119"/>
          <p:cNvSpPr txBox="1"/>
          <p:nvPr/>
        </p:nvSpPr>
        <p:spPr>
          <a:xfrm>
            <a:off x="5585228" y="4666450"/>
            <a:ext cx="1921186" cy="3371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zh-CN" altLang="en-US" sz="1600" b="1" dirty="0" smtClean="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理论解构</a:t>
            </a:r>
            <a:endParaRPr lang="zh-CN" altLang="en-US" sz="1600" b="1" dirty="0">
              <a:solidFill>
                <a:srgbClr val="7030A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07034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500"/>
                            </p:stCondLst>
                            <p:childTnLst>
                              <p:par>
                                <p:cTn id="57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  <p:bldP spid="20" grpId="0" bldLvl="0" animBg="1"/>
      <p:bldP spid="21" grpId="0" bldLvl="0" animBg="1"/>
      <p:bldP spid="23" grpId="0"/>
      <p:bldP spid="25" grpId="0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5240" y="1281430"/>
            <a:ext cx="6101715" cy="3304540"/>
          </a:xfrm>
          <a:prstGeom prst="rect">
            <a:avLst/>
          </a:prstGeom>
          <a:blipFill rotWithShape="1">
            <a:blip r:embed="rId3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86475" y="1281430"/>
            <a:ext cx="6101715" cy="3304540"/>
          </a:xfrm>
          <a:prstGeom prst="rect">
            <a:avLst/>
          </a:prstGeom>
          <a:blipFill rotWithShape="1">
            <a:blip r:embed="rId4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74115" y="1281430"/>
            <a:ext cx="3276600" cy="559435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59535" y="1661795"/>
            <a:ext cx="2552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PART</a:t>
            </a:r>
            <a:r>
              <a:rPr lang="en-US" altLang="zh-CN" sz="3600" b="1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altLang="zh-CN" sz="3600" b="1" dirty="0" smtClean="0">
                <a:solidFill>
                  <a:schemeClr val="bg1"/>
                </a:solidFill>
                <a:latin typeface="Arial" panose="020B0604020202020204" pitchFamily="34" charset="0"/>
              </a:rPr>
              <a:t>03</a:t>
            </a:r>
            <a:endParaRPr lang="en-US" altLang="zh-CN" sz="3600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1359535" y="2576830"/>
            <a:ext cx="2840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新时代我国警务执法治理的理论溯源与实践</a:t>
            </a:r>
            <a:endParaRPr lang="zh-CN" altLang="en-US" sz="2000" b="1" dirty="0">
              <a:solidFill>
                <a:schemeClr val="bg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12525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ldLvl="0" animBg="1"/>
      <p:bldP spid="8" grpId="0"/>
      <p:bldP spid="2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8900" y="33478"/>
            <a:ext cx="7589257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我国警务执法治理的理论溯源与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实践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b="1" dirty="0" smtClean="0"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|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选题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69" y="1116554"/>
            <a:ext cx="10643028" cy="164854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2069" y="3144705"/>
            <a:ext cx="10585799" cy="2987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366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738900" y="33478"/>
            <a:ext cx="75892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我国警务执法治理的理论溯源与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实践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en-US" altLang="zh-CN" sz="1600" b="1" dirty="0" smtClean="0"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</a:t>
            </a:r>
            <a:r>
              <a:rPr lang="en-US" altLang="zh-CN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|</a:t>
            </a:r>
            <a:r>
              <a:rPr lang="zh-CN" altLang="en-US" sz="16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选题</a:t>
            </a: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1285332"/>
            <a:ext cx="7068634" cy="481557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7818940" y="2534711"/>
            <a:ext cx="4177769" cy="1881789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8065337" y="2656049"/>
            <a:ext cx="2912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执法治理</a:t>
            </a:r>
            <a:endParaRPr lang="en-US" altLang="zh-CN" sz="2000" b="1" dirty="0" smtClean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理论溯源与实践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617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6" grpId="0"/>
      <p:bldP spid="7" grpId="0" bldLvl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2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6685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新时代我国警务执法治理的理论溯源与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实践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框架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14" y="940693"/>
            <a:ext cx="10624905" cy="5476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670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矩形 30"/>
          <p:cNvSpPr/>
          <p:nvPr/>
        </p:nvSpPr>
        <p:spPr>
          <a:xfrm>
            <a:off x="738901" y="3361950"/>
            <a:ext cx="10042258" cy="1881789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38901" y="33478"/>
            <a:ext cx="635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新时代我国警务执法治理的理论溯源与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实践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理论溯源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1013837"/>
            <a:ext cx="10327199" cy="201408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423617" y="3728780"/>
            <a:ext cx="72166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现代法理学溯源</a:t>
            </a:r>
            <a:endParaRPr lang="en-US" altLang="zh-CN" sz="20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endParaRPr lang="en-US" altLang="zh-CN" sz="20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r>
              <a:rPr lang="zh-CN" altLang="zh-CN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执法</a:t>
            </a:r>
            <a:r>
              <a:rPr lang="zh-CN" altLang="zh-CN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治理理论</a:t>
            </a:r>
            <a:r>
              <a:rPr lang="zh-CN" altLang="zh-CN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溯源的逻辑进路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AutoShape 2" descr="https://img1.baidu.com/it/u=231705609,3159356864&amp;fm=253&amp;fmt=auto&amp;app=138&amp;f=JPEG?w=516&amp;h=3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18941" y="3361950"/>
            <a:ext cx="2962218" cy="1892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807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bldLvl="0" animBg="1"/>
      <p:bldP spid="2" grpId="0" animBg="1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新时代我国警务执法治理的理论溯源与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实践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AutoShape 2" descr="https://img1.baidu.com/it/u=231705609,3159356864&amp;fm=253&amp;fmt=auto&amp;app=138&amp;f=JPEG?w=516&amp;h=3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225" y="935047"/>
            <a:ext cx="5514984" cy="5679296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6836523" y="2866528"/>
            <a:ext cx="3544928" cy="11167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此段与所论述的警务执法行为关联不大，但文字甚多。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50921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新时代我国警务执法治理的理论溯源与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实践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AutoShape 2" descr="https://img1.baidu.com/it/u=231705609,3159356864&amp;fm=253&amp;fmt=auto&amp;app=138&amp;f=JPEG?w=516&amp;h=3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502520" y="1667405"/>
            <a:ext cx="3544928" cy="56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“红土警务”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，</a:t>
            </a:r>
            <a:r>
              <a:rPr lang="zh-CN" altLang="en-US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是否严谨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973739"/>
            <a:ext cx="6361102" cy="2887606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79092" y="2417542"/>
            <a:ext cx="5096719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792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-15240" y="1281430"/>
            <a:ext cx="6101715" cy="3304540"/>
          </a:xfrm>
          <a:prstGeom prst="rect">
            <a:avLst/>
          </a:prstGeom>
          <a:blipFill rotWithShape="1">
            <a:blip r:embed="rId3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矩形 2"/>
          <p:cNvSpPr/>
          <p:nvPr/>
        </p:nvSpPr>
        <p:spPr>
          <a:xfrm>
            <a:off x="6086475" y="1281430"/>
            <a:ext cx="6101715" cy="3304540"/>
          </a:xfrm>
          <a:prstGeom prst="rect">
            <a:avLst/>
          </a:prstGeom>
          <a:blipFill rotWithShape="1">
            <a:blip r:embed="rId4" cstate="screen">
              <a:grayscl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矩形 3"/>
          <p:cNvSpPr/>
          <p:nvPr/>
        </p:nvSpPr>
        <p:spPr>
          <a:xfrm>
            <a:off x="1174115" y="1281430"/>
            <a:ext cx="3276600" cy="5594350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1359535" y="1661795"/>
            <a:ext cx="25527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600" b="1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charset="-122"/>
              </a:rPr>
              <a:t>PART</a:t>
            </a:r>
            <a:r>
              <a:rPr lang="en-US" altLang="zh-CN" sz="3600" b="1">
                <a:solidFill>
                  <a:schemeClr val="bg1"/>
                </a:solidFill>
                <a:latin typeface="Arial" panose="020B0604020202020204" pitchFamily="34" charset="0"/>
              </a:rPr>
              <a:t> 01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1359535" y="2576830"/>
            <a:ext cx="301534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sz="2000" b="1" dirty="0" smtClean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公安工作现代化</a:t>
            </a:r>
          </a:p>
          <a:p>
            <a:r>
              <a:rPr lang="zh-CN" altLang="zh-CN" sz="20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及发展中的若干问题探析</a:t>
            </a:r>
          </a:p>
        </p:txBody>
      </p:sp>
    </p:spTree>
    <p:extLst>
      <p:ext uri="{BB962C8B-B14F-4D97-AF65-F5344CB8AC3E}">
        <p14:creationId xmlns:p14="http://schemas.microsoft.com/office/powerpoint/2010/main" val="1600737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bldLvl="0" animBg="1"/>
      <p:bldP spid="8" grpId="0"/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8" name="文本框 27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新时代我国警务执法治理的理论溯源与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实践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小结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AutoShape 2" descr="https://img1.baidu.com/it/u=231705609,3159356864&amp;fm=253&amp;fmt=auto&amp;app=138&amp;f=JPEG?w=516&amp;h=33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4662805" y="2257425"/>
            <a:ext cx="2861945" cy="2837815"/>
            <a:chOff x="3078361" y="1916307"/>
            <a:chExt cx="2981326" cy="2955448"/>
          </a:xfrm>
        </p:grpSpPr>
        <p:sp>
          <p:nvSpPr>
            <p:cNvPr id="10" name="AutoShape 18"/>
            <p:cNvSpPr/>
            <p:nvPr/>
          </p:nvSpPr>
          <p:spPr bwMode="auto">
            <a:xfrm>
              <a:off x="3280172" y="2064586"/>
              <a:ext cx="2574727" cy="2591600"/>
            </a:xfrm>
            <a:custGeom>
              <a:avLst/>
              <a:gdLst>
                <a:gd name="T0" fmla="*/ 3432795 w 19679"/>
                <a:gd name="T1" fmla="*/ 3791607 h 19679"/>
                <a:gd name="T2" fmla="*/ 3432795 w 19679"/>
                <a:gd name="T3" fmla="*/ 3791607 h 19679"/>
                <a:gd name="T4" fmla="*/ 3432795 w 19679"/>
                <a:gd name="T5" fmla="*/ 3791607 h 19679"/>
                <a:gd name="T6" fmla="*/ 3432795 w 19679"/>
                <a:gd name="T7" fmla="*/ 3791607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noFill/>
            <a:ln w="38100" cap="flat" cmpd="sng">
              <a:solidFill>
                <a:srgbClr val="C33736"/>
              </a:solidFill>
              <a:prstDash val="solid"/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11" name="AutoShape 19"/>
            <p:cNvSpPr/>
            <p:nvPr/>
          </p:nvSpPr>
          <p:spPr bwMode="auto">
            <a:xfrm rot="10800000">
              <a:off x="4383881" y="4481705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C33736"/>
            </a:solidFill>
            <a:ln w="63500" cap="flat" cmpd="sng">
              <a:noFill/>
              <a:prstDash val="solid"/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12" name="AutoShape 20"/>
            <p:cNvSpPr/>
            <p:nvPr/>
          </p:nvSpPr>
          <p:spPr bwMode="auto">
            <a:xfrm rot="10800000">
              <a:off x="3443288" y="4081532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C33736"/>
            </a:solidFill>
            <a:ln w="63500" cap="flat" cmpd="sng">
              <a:noFill/>
              <a:prstDash val="solid"/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13" name="AutoShape 21"/>
            <p:cNvSpPr/>
            <p:nvPr/>
          </p:nvSpPr>
          <p:spPr bwMode="auto">
            <a:xfrm rot="10800000">
              <a:off x="5253038" y="4095824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C33736"/>
            </a:solidFill>
            <a:ln w="63500" cap="flat" cmpd="sng">
              <a:noFill/>
              <a:prstDash val="solid"/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14" name="AutoShape 22"/>
            <p:cNvSpPr/>
            <p:nvPr/>
          </p:nvSpPr>
          <p:spPr bwMode="auto">
            <a:xfrm rot="-4">
              <a:off x="4460677" y="4565671"/>
              <a:ext cx="232767" cy="193536"/>
            </a:xfrm>
            <a:custGeom>
              <a:avLst/>
              <a:gdLst>
                <a:gd name="T0" fmla="*/ 310356 w 21600"/>
                <a:gd name="T1" fmla="*/ 257969 h 21600"/>
                <a:gd name="T2" fmla="*/ 310356 w 21600"/>
                <a:gd name="T3" fmla="*/ 257969 h 21600"/>
                <a:gd name="T4" fmla="*/ 310356 w 21600"/>
                <a:gd name="T5" fmla="*/ 257969 h 21600"/>
                <a:gd name="T6" fmla="*/ 310356 w 21600"/>
                <a:gd name="T7" fmla="*/ 2579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708" y="14020"/>
                  </a:moveTo>
                  <a:cubicBezTo>
                    <a:pt x="20951" y="14020"/>
                    <a:pt x="21161" y="14125"/>
                    <a:pt x="21335" y="14334"/>
                  </a:cubicBezTo>
                  <a:cubicBezTo>
                    <a:pt x="21511" y="14548"/>
                    <a:pt x="21600" y="14810"/>
                    <a:pt x="21600" y="15115"/>
                  </a:cubicBezTo>
                  <a:lnTo>
                    <a:pt x="21600" y="20504"/>
                  </a:lnTo>
                  <a:cubicBezTo>
                    <a:pt x="21600" y="20815"/>
                    <a:pt x="21511" y="21071"/>
                    <a:pt x="21335" y="21285"/>
                  </a:cubicBezTo>
                  <a:cubicBezTo>
                    <a:pt x="21161" y="21494"/>
                    <a:pt x="20951" y="21599"/>
                    <a:pt x="20708" y="21599"/>
                  </a:cubicBezTo>
                  <a:lnTo>
                    <a:pt x="16197" y="21599"/>
                  </a:lnTo>
                  <a:cubicBezTo>
                    <a:pt x="15940" y="21599"/>
                    <a:pt x="15729" y="21494"/>
                    <a:pt x="15563" y="21285"/>
                  </a:cubicBezTo>
                  <a:cubicBezTo>
                    <a:pt x="15399" y="21071"/>
                    <a:pt x="15316" y="20815"/>
                    <a:pt x="15316" y="20504"/>
                  </a:cubicBezTo>
                  <a:lnTo>
                    <a:pt x="15316" y="15115"/>
                  </a:lnTo>
                  <a:cubicBezTo>
                    <a:pt x="15316" y="14810"/>
                    <a:pt x="15399" y="14548"/>
                    <a:pt x="15570" y="14334"/>
                  </a:cubicBezTo>
                  <a:cubicBezTo>
                    <a:pt x="15737" y="14125"/>
                    <a:pt x="15945" y="14020"/>
                    <a:pt x="16197" y="14020"/>
                  </a:cubicBezTo>
                  <a:lnTo>
                    <a:pt x="17788" y="14020"/>
                  </a:lnTo>
                  <a:lnTo>
                    <a:pt x="17788" y="11869"/>
                  </a:lnTo>
                  <a:cubicBezTo>
                    <a:pt x="17788" y="11699"/>
                    <a:pt x="17707" y="11610"/>
                    <a:pt x="17543" y="11602"/>
                  </a:cubicBezTo>
                  <a:lnTo>
                    <a:pt x="11473" y="11602"/>
                  </a:lnTo>
                  <a:lnTo>
                    <a:pt x="11473" y="14019"/>
                  </a:lnTo>
                  <a:lnTo>
                    <a:pt x="13054" y="14019"/>
                  </a:lnTo>
                  <a:cubicBezTo>
                    <a:pt x="13296" y="14019"/>
                    <a:pt x="13507" y="14125"/>
                    <a:pt x="13681" y="14334"/>
                  </a:cubicBezTo>
                  <a:cubicBezTo>
                    <a:pt x="13857" y="14548"/>
                    <a:pt x="13945" y="14810"/>
                    <a:pt x="13945" y="15115"/>
                  </a:cubicBezTo>
                  <a:lnTo>
                    <a:pt x="13945" y="20504"/>
                  </a:lnTo>
                  <a:cubicBezTo>
                    <a:pt x="13945" y="20815"/>
                    <a:pt x="13857" y="21071"/>
                    <a:pt x="13681" y="21285"/>
                  </a:cubicBezTo>
                  <a:cubicBezTo>
                    <a:pt x="13507" y="21494"/>
                    <a:pt x="13296" y="21599"/>
                    <a:pt x="13054" y="21599"/>
                  </a:cubicBezTo>
                  <a:lnTo>
                    <a:pt x="8543" y="21599"/>
                  </a:lnTo>
                  <a:cubicBezTo>
                    <a:pt x="8298" y="21599"/>
                    <a:pt x="8090" y="21494"/>
                    <a:pt x="7913" y="21285"/>
                  </a:cubicBezTo>
                  <a:cubicBezTo>
                    <a:pt x="7740" y="21071"/>
                    <a:pt x="7651" y="20815"/>
                    <a:pt x="7651" y="20504"/>
                  </a:cubicBezTo>
                  <a:lnTo>
                    <a:pt x="7651" y="15115"/>
                  </a:lnTo>
                  <a:cubicBezTo>
                    <a:pt x="7651" y="14810"/>
                    <a:pt x="7740" y="14548"/>
                    <a:pt x="7913" y="14334"/>
                  </a:cubicBezTo>
                  <a:cubicBezTo>
                    <a:pt x="8090" y="14125"/>
                    <a:pt x="8298" y="14019"/>
                    <a:pt x="8543" y="14019"/>
                  </a:cubicBezTo>
                  <a:lnTo>
                    <a:pt x="10124" y="14019"/>
                  </a:lnTo>
                  <a:lnTo>
                    <a:pt x="10124" y="11602"/>
                  </a:lnTo>
                  <a:lnTo>
                    <a:pt x="4056" y="11602"/>
                  </a:lnTo>
                  <a:cubicBezTo>
                    <a:pt x="3901" y="11602"/>
                    <a:pt x="3821" y="11690"/>
                    <a:pt x="3821" y="11869"/>
                  </a:cubicBezTo>
                  <a:lnTo>
                    <a:pt x="3821" y="14020"/>
                  </a:lnTo>
                  <a:lnTo>
                    <a:pt x="5402" y="14020"/>
                  </a:lnTo>
                  <a:cubicBezTo>
                    <a:pt x="5661" y="14020"/>
                    <a:pt x="5874" y="14125"/>
                    <a:pt x="6053" y="14334"/>
                  </a:cubicBezTo>
                  <a:cubicBezTo>
                    <a:pt x="6229" y="14548"/>
                    <a:pt x="6315" y="14810"/>
                    <a:pt x="6315" y="15115"/>
                  </a:cubicBezTo>
                  <a:lnTo>
                    <a:pt x="6315" y="20504"/>
                  </a:lnTo>
                  <a:cubicBezTo>
                    <a:pt x="6315" y="20815"/>
                    <a:pt x="6229" y="21071"/>
                    <a:pt x="6053" y="21285"/>
                  </a:cubicBezTo>
                  <a:cubicBezTo>
                    <a:pt x="5877" y="21494"/>
                    <a:pt x="5664" y="21599"/>
                    <a:pt x="5402" y="21599"/>
                  </a:cubicBezTo>
                  <a:lnTo>
                    <a:pt x="913" y="21599"/>
                  </a:lnTo>
                  <a:cubicBezTo>
                    <a:pt x="658" y="21599"/>
                    <a:pt x="440" y="21494"/>
                    <a:pt x="261" y="21285"/>
                  </a:cubicBezTo>
                  <a:cubicBezTo>
                    <a:pt x="88" y="21071"/>
                    <a:pt x="0" y="20815"/>
                    <a:pt x="0" y="20504"/>
                  </a:cubicBezTo>
                  <a:lnTo>
                    <a:pt x="0" y="15115"/>
                  </a:lnTo>
                  <a:cubicBezTo>
                    <a:pt x="0" y="14810"/>
                    <a:pt x="88" y="14548"/>
                    <a:pt x="261" y="14334"/>
                  </a:cubicBezTo>
                  <a:cubicBezTo>
                    <a:pt x="438" y="14125"/>
                    <a:pt x="656" y="14020"/>
                    <a:pt x="913" y="14020"/>
                  </a:cubicBezTo>
                  <a:lnTo>
                    <a:pt x="2472" y="14020"/>
                  </a:lnTo>
                  <a:lnTo>
                    <a:pt x="2472" y="11869"/>
                  </a:lnTo>
                  <a:cubicBezTo>
                    <a:pt x="2472" y="11352"/>
                    <a:pt x="2629" y="10911"/>
                    <a:pt x="2942" y="10544"/>
                  </a:cubicBezTo>
                  <a:cubicBezTo>
                    <a:pt x="3253" y="10180"/>
                    <a:pt x="3622" y="9997"/>
                    <a:pt x="4053" y="9997"/>
                  </a:cubicBezTo>
                  <a:lnTo>
                    <a:pt x="10121" y="9997"/>
                  </a:lnTo>
                  <a:lnTo>
                    <a:pt x="10121" y="7550"/>
                  </a:lnTo>
                  <a:lnTo>
                    <a:pt x="8540" y="7550"/>
                  </a:lnTo>
                  <a:cubicBezTo>
                    <a:pt x="8295" y="7550"/>
                    <a:pt x="8087" y="7450"/>
                    <a:pt x="7911" y="7247"/>
                  </a:cubicBezTo>
                  <a:cubicBezTo>
                    <a:pt x="7737" y="7045"/>
                    <a:pt x="7649" y="6789"/>
                    <a:pt x="7649" y="6484"/>
                  </a:cubicBezTo>
                  <a:lnTo>
                    <a:pt x="7649" y="1066"/>
                  </a:lnTo>
                  <a:cubicBezTo>
                    <a:pt x="7649" y="775"/>
                    <a:pt x="7737" y="522"/>
                    <a:pt x="7911" y="314"/>
                  </a:cubicBezTo>
                  <a:cubicBezTo>
                    <a:pt x="8087" y="102"/>
                    <a:pt x="8295" y="0"/>
                    <a:pt x="8540" y="0"/>
                  </a:cubicBezTo>
                  <a:lnTo>
                    <a:pt x="13052" y="0"/>
                  </a:lnTo>
                  <a:cubicBezTo>
                    <a:pt x="13294" y="0"/>
                    <a:pt x="13504" y="102"/>
                    <a:pt x="13678" y="314"/>
                  </a:cubicBezTo>
                  <a:cubicBezTo>
                    <a:pt x="13854" y="522"/>
                    <a:pt x="13943" y="775"/>
                    <a:pt x="13943" y="1066"/>
                  </a:cubicBezTo>
                  <a:lnTo>
                    <a:pt x="13943" y="6484"/>
                  </a:lnTo>
                  <a:cubicBezTo>
                    <a:pt x="13943" y="6789"/>
                    <a:pt x="13854" y="7045"/>
                    <a:pt x="13678" y="7247"/>
                  </a:cubicBezTo>
                  <a:cubicBezTo>
                    <a:pt x="13504" y="7450"/>
                    <a:pt x="13294" y="7550"/>
                    <a:pt x="13052" y="7550"/>
                  </a:cubicBezTo>
                  <a:lnTo>
                    <a:pt x="11470" y="7550"/>
                  </a:lnTo>
                  <a:lnTo>
                    <a:pt x="11470" y="9997"/>
                  </a:lnTo>
                  <a:lnTo>
                    <a:pt x="17541" y="9997"/>
                  </a:lnTo>
                  <a:cubicBezTo>
                    <a:pt x="17969" y="9997"/>
                    <a:pt x="18339" y="10177"/>
                    <a:pt x="18652" y="10538"/>
                  </a:cubicBezTo>
                  <a:cubicBezTo>
                    <a:pt x="18966" y="10899"/>
                    <a:pt x="19122" y="11343"/>
                    <a:pt x="19122" y="11869"/>
                  </a:cubicBezTo>
                  <a:lnTo>
                    <a:pt x="19122" y="14020"/>
                  </a:lnTo>
                  <a:lnTo>
                    <a:pt x="20708" y="140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15" name="AutoShape 23"/>
            <p:cNvSpPr/>
            <p:nvPr/>
          </p:nvSpPr>
          <p:spPr bwMode="auto">
            <a:xfrm rot="-4">
              <a:off x="3520083" y="4171452"/>
              <a:ext cx="232172" cy="193536"/>
            </a:xfrm>
            <a:custGeom>
              <a:avLst/>
              <a:gdLst>
                <a:gd name="T0" fmla="*/ 309563 w 21600"/>
                <a:gd name="T1" fmla="*/ 257957 h 21579"/>
                <a:gd name="T2" fmla="*/ 309563 w 21600"/>
                <a:gd name="T3" fmla="*/ 257957 h 21579"/>
                <a:gd name="T4" fmla="*/ 309563 w 21600"/>
                <a:gd name="T5" fmla="*/ 257957 h 21579"/>
                <a:gd name="T6" fmla="*/ 309563 w 21600"/>
                <a:gd name="T7" fmla="*/ 257957 h 21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79">
                  <a:moveTo>
                    <a:pt x="21600" y="9391"/>
                  </a:moveTo>
                  <a:cubicBezTo>
                    <a:pt x="21600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599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600" y="8895"/>
                    <a:pt x="21600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1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16" name="AutoShape 24"/>
            <p:cNvSpPr/>
            <p:nvPr/>
          </p:nvSpPr>
          <p:spPr bwMode="auto">
            <a:xfrm rot="-4">
              <a:off x="5331024" y="4182171"/>
              <a:ext cx="232172" cy="232244"/>
            </a:xfrm>
            <a:custGeom>
              <a:avLst/>
              <a:gdLst>
                <a:gd name="T0" fmla="*/ 309563 w 21600"/>
                <a:gd name="T1" fmla="*/ 309563 h 21600"/>
                <a:gd name="T2" fmla="*/ 309563 w 21600"/>
                <a:gd name="T3" fmla="*/ 309563 h 21600"/>
                <a:gd name="T4" fmla="*/ 309563 w 21600"/>
                <a:gd name="T5" fmla="*/ 309563 h 21600"/>
                <a:gd name="T6" fmla="*/ 309563 w 21600"/>
                <a:gd name="T7" fmla="*/ 3095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987" y="2580"/>
                  </a:moveTo>
                  <a:cubicBezTo>
                    <a:pt x="20419" y="2580"/>
                    <a:pt x="20793" y="2735"/>
                    <a:pt x="21116" y="3052"/>
                  </a:cubicBezTo>
                  <a:cubicBezTo>
                    <a:pt x="21438" y="3372"/>
                    <a:pt x="21599" y="3743"/>
                    <a:pt x="21599" y="4175"/>
                  </a:cubicBezTo>
                  <a:lnTo>
                    <a:pt x="21599" y="19987"/>
                  </a:lnTo>
                  <a:cubicBezTo>
                    <a:pt x="21599" y="20419"/>
                    <a:pt x="21438" y="20796"/>
                    <a:pt x="21116" y="21116"/>
                  </a:cubicBezTo>
                  <a:cubicBezTo>
                    <a:pt x="20793" y="21438"/>
                    <a:pt x="20419" y="21600"/>
                    <a:pt x="19987" y="21600"/>
                  </a:cubicBezTo>
                  <a:lnTo>
                    <a:pt x="1612" y="21600"/>
                  </a:lnTo>
                  <a:cubicBezTo>
                    <a:pt x="1180" y="21600"/>
                    <a:pt x="806" y="21438"/>
                    <a:pt x="483" y="21116"/>
                  </a:cubicBezTo>
                  <a:cubicBezTo>
                    <a:pt x="161" y="20796"/>
                    <a:pt x="0" y="20419"/>
                    <a:pt x="0" y="19987"/>
                  </a:cubicBezTo>
                  <a:lnTo>
                    <a:pt x="0" y="4175"/>
                  </a:lnTo>
                  <a:cubicBezTo>
                    <a:pt x="0" y="3743"/>
                    <a:pt x="161" y="3372"/>
                    <a:pt x="483" y="3052"/>
                  </a:cubicBezTo>
                  <a:cubicBezTo>
                    <a:pt x="806" y="2735"/>
                    <a:pt x="1180" y="2580"/>
                    <a:pt x="1612" y="2580"/>
                  </a:cubicBezTo>
                  <a:lnTo>
                    <a:pt x="2150" y="2580"/>
                  </a:lnTo>
                  <a:lnTo>
                    <a:pt x="2150" y="2401"/>
                  </a:lnTo>
                  <a:cubicBezTo>
                    <a:pt x="2150" y="2116"/>
                    <a:pt x="2196" y="1828"/>
                    <a:pt x="2288" y="1540"/>
                  </a:cubicBezTo>
                  <a:cubicBezTo>
                    <a:pt x="2381" y="1249"/>
                    <a:pt x="2530" y="990"/>
                    <a:pt x="2738" y="766"/>
                  </a:cubicBezTo>
                  <a:cubicBezTo>
                    <a:pt x="2942" y="541"/>
                    <a:pt x="3216" y="360"/>
                    <a:pt x="3555" y="213"/>
                  </a:cubicBezTo>
                  <a:cubicBezTo>
                    <a:pt x="3895" y="75"/>
                    <a:pt x="4310" y="0"/>
                    <a:pt x="4796" y="0"/>
                  </a:cubicBezTo>
                  <a:cubicBezTo>
                    <a:pt x="5283" y="0"/>
                    <a:pt x="5698" y="75"/>
                    <a:pt x="6037" y="213"/>
                  </a:cubicBezTo>
                  <a:cubicBezTo>
                    <a:pt x="6377" y="360"/>
                    <a:pt x="6651" y="541"/>
                    <a:pt x="6858" y="766"/>
                  </a:cubicBezTo>
                  <a:cubicBezTo>
                    <a:pt x="7062" y="990"/>
                    <a:pt x="7215" y="1255"/>
                    <a:pt x="7313" y="1546"/>
                  </a:cubicBezTo>
                  <a:cubicBezTo>
                    <a:pt x="7411" y="1840"/>
                    <a:pt x="7457" y="2125"/>
                    <a:pt x="7457" y="2401"/>
                  </a:cubicBezTo>
                  <a:lnTo>
                    <a:pt x="7457" y="2580"/>
                  </a:lnTo>
                  <a:lnTo>
                    <a:pt x="8133" y="2580"/>
                  </a:lnTo>
                  <a:lnTo>
                    <a:pt x="8133" y="2401"/>
                  </a:lnTo>
                  <a:cubicBezTo>
                    <a:pt x="8133" y="2116"/>
                    <a:pt x="8179" y="1828"/>
                    <a:pt x="8269" y="1540"/>
                  </a:cubicBezTo>
                  <a:cubicBezTo>
                    <a:pt x="8364" y="1249"/>
                    <a:pt x="8511" y="990"/>
                    <a:pt x="8718" y="766"/>
                  </a:cubicBezTo>
                  <a:cubicBezTo>
                    <a:pt x="8925" y="541"/>
                    <a:pt x="9199" y="360"/>
                    <a:pt x="9538" y="213"/>
                  </a:cubicBezTo>
                  <a:cubicBezTo>
                    <a:pt x="9878" y="74"/>
                    <a:pt x="10293" y="0"/>
                    <a:pt x="10779" y="0"/>
                  </a:cubicBezTo>
                  <a:cubicBezTo>
                    <a:pt x="11266" y="0"/>
                    <a:pt x="11678" y="74"/>
                    <a:pt x="12020" y="213"/>
                  </a:cubicBezTo>
                  <a:cubicBezTo>
                    <a:pt x="12360" y="360"/>
                    <a:pt x="12636" y="541"/>
                    <a:pt x="12852" y="766"/>
                  </a:cubicBezTo>
                  <a:cubicBezTo>
                    <a:pt x="13068" y="990"/>
                    <a:pt x="13227" y="1255"/>
                    <a:pt x="13322" y="1546"/>
                  </a:cubicBezTo>
                  <a:cubicBezTo>
                    <a:pt x="13417" y="1840"/>
                    <a:pt x="13469" y="2125"/>
                    <a:pt x="13469" y="2401"/>
                  </a:cubicBezTo>
                  <a:lnTo>
                    <a:pt x="13469" y="2580"/>
                  </a:lnTo>
                  <a:lnTo>
                    <a:pt x="14142" y="2580"/>
                  </a:lnTo>
                  <a:lnTo>
                    <a:pt x="14142" y="2401"/>
                  </a:lnTo>
                  <a:cubicBezTo>
                    <a:pt x="14142" y="2116"/>
                    <a:pt x="14191" y="1828"/>
                    <a:pt x="14286" y="1540"/>
                  </a:cubicBezTo>
                  <a:cubicBezTo>
                    <a:pt x="14384" y="1249"/>
                    <a:pt x="14534" y="990"/>
                    <a:pt x="14741" y="765"/>
                  </a:cubicBezTo>
                  <a:cubicBezTo>
                    <a:pt x="14948" y="541"/>
                    <a:pt x="15219" y="359"/>
                    <a:pt x="15556" y="213"/>
                  </a:cubicBezTo>
                  <a:cubicBezTo>
                    <a:pt x="15890" y="74"/>
                    <a:pt x="16305" y="0"/>
                    <a:pt x="16803" y="0"/>
                  </a:cubicBezTo>
                  <a:cubicBezTo>
                    <a:pt x="17289" y="0"/>
                    <a:pt x="17704" y="74"/>
                    <a:pt x="18044" y="213"/>
                  </a:cubicBezTo>
                  <a:cubicBezTo>
                    <a:pt x="18383" y="359"/>
                    <a:pt x="18657" y="541"/>
                    <a:pt x="18864" y="765"/>
                  </a:cubicBezTo>
                  <a:cubicBezTo>
                    <a:pt x="19069" y="990"/>
                    <a:pt x="19218" y="1255"/>
                    <a:pt x="19311" y="1546"/>
                  </a:cubicBezTo>
                  <a:cubicBezTo>
                    <a:pt x="19403" y="1839"/>
                    <a:pt x="19449" y="2125"/>
                    <a:pt x="19449" y="2401"/>
                  </a:cubicBezTo>
                  <a:lnTo>
                    <a:pt x="19449" y="2580"/>
                  </a:lnTo>
                  <a:lnTo>
                    <a:pt x="19987" y="2580"/>
                  </a:lnTo>
                  <a:close/>
                  <a:moveTo>
                    <a:pt x="6066" y="7968"/>
                  </a:moveTo>
                  <a:lnTo>
                    <a:pt x="2179" y="7968"/>
                  </a:lnTo>
                  <a:lnTo>
                    <a:pt x="2179" y="11443"/>
                  </a:lnTo>
                  <a:lnTo>
                    <a:pt x="6066" y="11443"/>
                  </a:lnTo>
                  <a:lnTo>
                    <a:pt x="6066" y="7968"/>
                  </a:lnTo>
                  <a:close/>
                  <a:moveTo>
                    <a:pt x="6066" y="11976"/>
                  </a:moveTo>
                  <a:lnTo>
                    <a:pt x="2179" y="11976"/>
                  </a:lnTo>
                  <a:lnTo>
                    <a:pt x="2179" y="15452"/>
                  </a:lnTo>
                  <a:lnTo>
                    <a:pt x="6066" y="15452"/>
                  </a:lnTo>
                  <a:lnTo>
                    <a:pt x="6066" y="11976"/>
                  </a:lnTo>
                  <a:close/>
                  <a:moveTo>
                    <a:pt x="6066" y="15976"/>
                  </a:moveTo>
                  <a:lnTo>
                    <a:pt x="2179" y="15976"/>
                  </a:lnTo>
                  <a:lnTo>
                    <a:pt x="2179" y="19422"/>
                  </a:lnTo>
                  <a:lnTo>
                    <a:pt x="6066" y="19422"/>
                  </a:lnTo>
                  <a:lnTo>
                    <a:pt x="6066" y="15976"/>
                  </a:lnTo>
                  <a:close/>
                  <a:moveTo>
                    <a:pt x="3754" y="5543"/>
                  </a:moveTo>
                  <a:cubicBezTo>
                    <a:pt x="3754" y="6067"/>
                    <a:pt x="4102" y="6323"/>
                    <a:pt x="4799" y="6323"/>
                  </a:cubicBezTo>
                  <a:cubicBezTo>
                    <a:pt x="5499" y="6323"/>
                    <a:pt x="5847" y="6067"/>
                    <a:pt x="5847" y="5543"/>
                  </a:cubicBezTo>
                  <a:lnTo>
                    <a:pt x="5847" y="2398"/>
                  </a:lnTo>
                  <a:cubicBezTo>
                    <a:pt x="5847" y="1877"/>
                    <a:pt x="5499" y="1612"/>
                    <a:pt x="4799" y="1612"/>
                  </a:cubicBezTo>
                  <a:cubicBezTo>
                    <a:pt x="4102" y="1612"/>
                    <a:pt x="3754" y="1877"/>
                    <a:pt x="3754" y="2398"/>
                  </a:cubicBezTo>
                  <a:lnTo>
                    <a:pt x="3754" y="5543"/>
                  </a:lnTo>
                  <a:close/>
                  <a:moveTo>
                    <a:pt x="10535" y="7968"/>
                  </a:moveTo>
                  <a:lnTo>
                    <a:pt x="6607" y="7968"/>
                  </a:lnTo>
                  <a:lnTo>
                    <a:pt x="6607" y="11443"/>
                  </a:lnTo>
                  <a:lnTo>
                    <a:pt x="10535" y="11443"/>
                  </a:lnTo>
                  <a:lnTo>
                    <a:pt x="10535" y="7968"/>
                  </a:lnTo>
                  <a:close/>
                  <a:moveTo>
                    <a:pt x="10535" y="11976"/>
                  </a:moveTo>
                  <a:lnTo>
                    <a:pt x="6607" y="11976"/>
                  </a:lnTo>
                  <a:lnTo>
                    <a:pt x="6607" y="15452"/>
                  </a:lnTo>
                  <a:lnTo>
                    <a:pt x="10535" y="15452"/>
                  </a:lnTo>
                  <a:lnTo>
                    <a:pt x="10535" y="11976"/>
                  </a:lnTo>
                  <a:close/>
                  <a:moveTo>
                    <a:pt x="10535" y="15976"/>
                  </a:moveTo>
                  <a:lnTo>
                    <a:pt x="6607" y="15976"/>
                  </a:lnTo>
                  <a:lnTo>
                    <a:pt x="6607" y="19422"/>
                  </a:lnTo>
                  <a:lnTo>
                    <a:pt x="10535" y="19422"/>
                  </a:lnTo>
                  <a:lnTo>
                    <a:pt x="10535" y="15976"/>
                  </a:lnTo>
                  <a:close/>
                  <a:moveTo>
                    <a:pt x="9774" y="5543"/>
                  </a:moveTo>
                  <a:cubicBezTo>
                    <a:pt x="9774" y="5825"/>
                    <a:pt x="9849" y="6027"/>
                    <a:pt x="9996" y="6145"/>
                  </a:cubicBezTo>
                  <a:cubicBezTo>
                    <a:pt x="10143" y="6269"/>
                    <a:pt x="10405" y="6323"/>
                    <a:pt x="10782" y="6323"/>
                  </a:cubicBezTo>
                  <a:cubicBezTo>
                    <a:pt x="11159" y="6323"/>
                    <a:pt x="11427" y="6263"/>
                    <a:pt x="11588" y="6139"/>
                  </a:cubicBezTo>
                  <a:cubicBezTo>
                    <a:pt x="11750" y="6015"/>
                    <a:pt x="11830" y="5819"/>
                    <a:pt x="11830" y="5543"/>
                  </a:cubicBezTo>
                  <a:lnTo>
                    <a:pt x="11830" y="2398"/>
                  </a:lnTo>
                  <a:cubicBezTo>
                    <a:pt x="11830" y="2128"/>
                    <a:pt x="11750" y="1932"/>
                    <a:pt x="11588" y="1802"/>
                  </a:cubicBezTo>
                  <a:cubicBezTo>
                    <a:pt x="11427" y="1673"/>
                    <a:pt x="11159" y="1612"/>
                    <a:pt x="10782" y="1612"/>
                  </a:cubicBezTo>
                  <a:cubicBezTo>
                    <a:pt x="10405" y="1612"/>
                    <a:pt x="10143" y="1679"/>
                    <a:pt x="9996" y="1814"/>
                  </a:cubicBezTo>
                  <a:cubicBezTo>
                    <a:pt x="9849" y="1944"/>
                    <a:pt x="9774" y="2139"/>
                    <a:pt x="9774" y="2398"/>
                  </a:cubicBezTo>
                  <a:lnTo>
                    <a:pt x="9774" y="5543"/>
                  </a:lnTo>
                  <a:close/>
                  <a:moveTo>
                    <a:pt x="14986" y="7968"/>
                  </a:moveTo>
                  <a:lnTo>
                    <a:pt x="11073" y="7968"/>
                  </a:lnTo>
                  <a:lnTo>
                    <a:pt x="11073" y="11443"/>
                  </a:lnTo>
                  <a:lnTo>
                    <a:pt x="14986" y="11443"/>
                  </a:lnTo>
                  <a:lnTo>
                    <a:pt x="14986" y="7968"/>
                  </a:lnTo>
                  <a:close/>
                  <a:moveTo>
                    <a:pt x="14986" y="11976"/>
                  </a:moveTo>
                  <a:lnTo>
                    <a:pt x="11073" y="11976"/>
                  </a:lnTo>
                  <a:lnTo>
                    <a:pt x="11073" y="15452"/>
                  </a:lnTo>
                  <a:lnTo>
                    <a:pt x="14986" y="15452"/>
                  </a:lnTo>
                  <a:lnTo>
                    <a:pt x="14986" y="11976"/>
                  </a:lnTo>
                  <a:close/>
                  <a:moveTo>
                    <a:pt x="14986" y="15976"/>
                  </a:moveTo>
                  <a:lnTo>
                    <a:pt x="11073" y="15976"/>
                  </a:lnTo>
                  <a:lnTo>
                    <a:pt x="11073" y="19422"/>
                  </a:lnTo>
                  <a:lnTo>
                    <a:pt x="14986" y="19422"/>
                  </a:lnTo>
                  <a:lnTo>
                    <a:pt x="14986" y="15976"/>
                  </a:lnTo>
                  <a:close/>
                  <a:moveTo>
                    <a:pt x="19423" y="7968"/>
                  </a:moveTo>
                  <a:lnTo>
                    <a:pt x="15521" y="7968"/>
                  </a:lnTo>
                  <a:lnTo>
                    <a:pt x="15521" y="11443"/>
                  </a:lnTo>
                  <a:lnTo>
                    <a:pt x="19423" y="11443"/>
                  </a:lnTo>
                  <a:lnTo>
                    <a:pt x="19423" y="7968"/>
                  </a:lnTo>
                  <a:close/>
                  <a:moveTo>
                    <a:pt x="19423" y="11976"/>
                  </a:moveTo>
                  <a:lnTo>
                    <a:pt x="15521" y="11976"/>
                  </a:lnTo>
                  <a:lnTo>
                    <a:pt x="15521" y="15452"/>
                  </a:lnTo>
                  <a:lnTo>
                    <a:pt x="19423" y="15452"/>
                  </a:lnTo>
                  <a:lnTo>
                    <a:pt x="19423" y="11976"/>
                  </a:lnTo>
                  <a:close/>
                  <a:moveTo>
                    <a:pt x="19423" y="15976"/>
                  </a:moveTo>
                  <a:lnTo>
                    <a:pt x="15521" y="15976"/>
                  </a:lnTo>
                  <a:lnTo>
                    <a:pt x="15521" y="19422"/>
                  </a:lnTo>
                  <a:lnTo>
                    <a:pt x="19423" y="19422"/>
                  </a:lnTo>
                  <a:lnTo>
                    <a:pt x="19423" y="15976"/>
                  </a:lnTo>
                  <a:close/>
                  <a:moveTo>
                    <a:pt x="15758" y="5543"/>
                  </a:moveTo>
                  <a:cubicBezTo>
                    <a:pt x="15758" y="6067"/>
                    <a:pt x="16106" y="6323"/>
                    <a:pt x="16806" y="6323"/>
                  </a:cubicBezTo>
                  <a:cubicBezTo>
                    <a:pt x="17502" y="6323"/>
                    <a:pt x="17848" y="6067"/>
                    <a:pt x="17839" y="5543"/>
                  </a:cubicBezTo>
                  <a:lnTo>
                    <a:pt x="17839" y="2398"/>
                  </a:lnTo>
                  <a:cubicBezTo>
                    <a:pt x="17839" y="1877"/>
                    <a:pt x="17494" y="1612"/>
                    <a:pt x="16806" y="1612"/>
                  </a:cubicBezTo>
                  <a:cubicBezTo>
                    <a:pt x="16106" y="1612"/>
                    <a:pt x="15758" y="1877"/>
                    <a:pt x="15758" y="2398"/>
                  </a:cubicBezTo>
                  <a:lnTo>
                    <a:pt x="15758" y="55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17" name="AutoShape 25"/>
            <p:cNvSpPr/>
            <p:nvPr/>
          </p:nvSpPr>
          <p:spPr bwMode="auto">
            <a:xfrm>
              <a:off x="4364831" y="1916307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C33736"/>
            </a:solidFill>
            <a:ln w="63500" cap="flat" cmpd="sng">
              <a:noFill/>
              <a:prstDash val="solid"/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18" name="AutoShape 26"/>
            <p:cNvSpPr/>
            <p:nvPr/>
          </p:nvSpPr>
          <p:spPr bwMode="auto">
            <a:xfrm>
              <a:off x="5400675" y="2411760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C33736"/>
            </a:solidFill>
            <a:ln w="63500" cap="flat" cmpd="sng">
              <a:noFill/>
              <a:prstDash val="solid"/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19" name="AutoShape 27"/>
            <p:cNvSpPr/>
            <p:nvPr/>
          </p:nvSpPr>
          <p:spPr bwMode="auto">
            <a:xfrm>
              <a:off x="3078361" y="3286544"/>
              <a:ext cx="387548" cy="390646"/>
            </a:xfrm>
            <a:custGeom>
              <a:avLst/>
              <a:gdLst>
                <a:gd name="T0" fmla="*/ 516705 w 19679"/>
                <a:gd name="T1" fmla="*/ 571529 h 19679"/>
                <a:gd name="T2" fmla="*/ 516705 w 19679"/>
                <a:gd name="T3" fmla="*/ 571529 h 19679"/>
                <a:gd name="T4" fmla="*/ 516705 w 19679"/>
                <a:gd name="T5" fmla="*/ 571529 h 19679"/>
                <a:gd name="T6" fmla="*/ 516705 w 19679"/>
                <a:gd name="T7" fmla="*/ 57152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C33736"/>
            </a:solidFill>
            <a:ln w="63500" cap="flat" cmpd="sng">
              <a:noFill/>
              <a:prstDash val="solid"/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20" name="AutoShape 28"/>
            <p:cNvSpPr/>
            <p:nvPr/>
          </p:nvSpPr>
          <p:spPr bwMode="auto">
            <a:xfrm>
              <a:off x="5672138" y="3286544"/>
              <a:ext cx="387549" cy="390646"/>
            </a:xfrm>
            <a:custGeom>
              <a:avLst/>
              <a:gdLst>
                <a:gd name="T0" fmla="*/ 516705 w 19679"/>
                <a:gd name="T1" fmla="*/ 571529 h 19679"/>
                <a:gd name="T2" fmla="*/ 516705 w 19679"/>
                <a:gd name="T3" fmla="*/ 571529 h 19679"/>
                <a:gd name="T4" fmla="*/ 516705 w 19679"/>
                <a:gd name="T5" fmla="*/ 571529 h 19679"/>
                <a:gd name="T6" fmla="*/ 516705 w 19679"/>
                <a:gd name="T7" fmla="*/ 571529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C33736"/>
            </a:solidFill>
            <a:ln w="63500" cap="flat" cmpd="sng">
              <a:noFill/>
              <a:prstDash val="solid"/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21" name="AutoShape 29"/>
            <p:cNvSpPr/>
            <p:nvPr/>
          </p:nvSpPr>
          <p:spPr bwMode="auto">
            <a:xfrm>
              <a:off x="3400425" y="2316481"/>
              <a:ext cx="387549" cy="390050"/>
            </a:xfrm>
            <a:custGeom>
              <a:avLst/>
              <a:gdLst>
                <a:gd name="T0" fmla="*/ 516705 w 19679"/>
                <a:gd name="T1" fmla="*/ 570658 h 19679"/>
                <a:gd name="T2" fmla="*/ 516705 w 19679"/>
                <a:gd name="T3" fmla="*/ 570658 h 19679"/>
                <a:gd name="T4" fmla="*/ 516705 w 19679"/>
                <a:gd name="T5" fmla="*/ 570658 h 19679"/>
                <a:gd name="T6" fmla="*/ 516705 w 19679"/>
                <a:gd name="T7" fmla="*/ 570658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8" y="6724"/>
                    <a:pt x="20638" y="12953"/>
                    <a:pt x="16796" y="16796"/>
                  </a:cubicBezTo>
                  <a:cubicBezTo>
                    <a:pt x="12953" y="20639"/>
                    <a:pt x="6724" y="20639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  <a:close/>
                </a:path>
              </a:pathLst>
            </a:custGeom>
            <a:solidFill>
              <a:srgbClr val="C33736"/>
            </a:solidFill>
            <a:ln w="63500" cap="flat" cmpd="sng">
              <a:noFill/>
              <a:prstDash val="solid"/>
              <a:bevel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22" name="AutoShape 30"/>
            <p:cNvSpPr/>
            <p:nvPr/>
          </p:nvSpPr>
          <p:spPr bwMode="auto">
            <a:xfrm>
              <a:off x="4443413" y="2002654"/>
              <a:ext cx="232172" cy="193536"/>
            </a:xfrm>
            <a:custGeom>
              <a:avLst/>
              <a:gdLst>
                <a:gd name="T0" fmla="*/ 309563 w 21600"/>
                <a:gd name="T1" fmla="*/ 257969 h 21600"/>
                <a:gd name="T2" fmla="*/ 309563 w 21600"/>
                <a:gd name="T3" fmla="*/ 257969 h 21600"/>
                <a:gd name="T4" fmla="*/ 309563 w 21600"/>
                <a:gd name="T5" fmla="*/ 257969 h 21600"/>
                <a:gd name="T6" fmla="*/ 309563 w 21600"/>
                <a:gd name="T7" fmla="*/ 257969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0708" y="14020"/>
                  </a:moveTo>
                  <a:cubicBezTo>
                    <a:pt x="20951" y="14020"/>
                    <a:pt x="21161" y="14125"/>
                    <a:pt x="21335" y="14334"/>
                  </a:cubicBezTo>
                  <a:cubicBezTo>
                    <a:pt x="21511" y="14548"/>
                    <a:pt x="21600" y="14810"/>
                    <a:pt x="21600" y="15115"/>
                  </a:cubicBezTo>
                  <a:lnTo>
                    <a:pt x="21600" y="20504"/>
                  </a:lnTo>
                  <a:cubicBezTo>
                    <a:pt x="21600" y="20815"/>
                    <a:pt x="21511" y="21071"/>
                    <a:pt x="21335" y="21285"/>
                  </a:cubicBezTo>
                  <a:cubicBezTo>
                    <a:pt x="21161" y="21494"/>
                    <a:pt x="20951" y="21599"/>
                    <a:pt x="20708" y="21599"/>
                  </a:cubicBezTo>
                  <a:lnTo>
                    <a:pt x="16197" y="21599"/>
                  </a:lnTo>
                  <a:cubicBezTo>
                    <a:pt x="15940" y="21599"/>
                    <a:pt x="15729" y="21494"/>
                    <a:pt x="15563" y="21285"/>
                  </a:cubicBezTo>
                  <a:cubicBezTo>
                    <a:pt x="15399" y="21071"/>
                    <a:pt x="15316" y="20815"/>
                    <a:pt x="15316" y="20504"/>
                  </a:cubicBezTo>
                  <a:lnTo>
                    <a:pt x="15316" y="15115"/>
                  </a:lnTo>
                  <a:cubicBezTo>
                    <a:pt x="15316" y="14810"/>
                    <a:pt x="15399" y="14548"/>
                    <a:pt x="15570" y="14334"/>
                  </a:cubicBezTo>
                  <a:cubicBezTo>
                    <a:pt x="15737" y="14125"/>
                    <a:pt x="15945" y="14020"/>
                    <a:pt x="16197" y="14020"/>
                  </a:cubicBezTo>
                  <a:lnTo>
                    <a:pt x="17788" y="14020"/>
                  </a:lnTo>
                  <a:lnTo>
                    <a:pt x="17788" y="11869"/>
                  </a:lnTo>
                  <a:cubicBezTo>
                    <a:pt x="17788" y="11699"/>
                    <a:pt x="17707" y="11610"/>
                    <a:pt x="17543" y="11602"/>
                  </a:cubicBezTo>
                  <a:lnTo>
                    <a:pt x="11473" y="11602"/>
                  </a:lnTo>
                  <a:lnTo>
                    <a:pt x="11473" y="14019"/>
                  </a:lnTo>
                  <a:lnTo>
                    <a:pt x="13054" y="14019"/>
                  </a:lnTo>
                  <a:cubicBezTo>
                    <a:pt x="13296" y="14019"/>
                    <a:pt x="13507" y="14125"/>
                    <a:pt x="13681" y="14334"/>
                  </a:cubicBezTo>
                  <a:cubicBezTo>
                    <a:pt x="13857" y="14548"/>
                    <a:pt x="13945" y="14810"/>
                    <a:pt x="13945" y="15115"/>
                  </a:cubicBezTo>
                  <a:lnTo>
                    <a:pt x="13945" y="20504"/>
                  </a:lnTo>
                  <a:cubicBezTo>
                    <a:pt x="13945" y="20815"/>
                    <a:pt x="13857" y="21071"/>
                    <a:pt x="13681" y="21285"/>
                  </a:cubicBezTo>
                  <a:cubicBezTo>
                    <a:pt x="13507" y="21494"/>
                    <a:pt x="13296" y="21599"/>
                    <a:pt x="13054" y="21599"/>
                  </a:cubicBezTo>
                  <a:lnTo>
                    <a:pt x="8543" y="21599"/>
                  </a:lnTo>
                  <a:cubicBezTo>
                    <a:pt x="8298" y="21599"/>
                    <a:pt x="8090" y="21494"/>
                    <a:pt x="7913" y="21285"/>
                  </a:cubicBezTo>
                  <a:cubicBezTo>
                    <a:pt x="7740" y="21071"/>
                    <a:pt x="7652" y="20815"/>
                    <a:pt x="7652" y="20504"/>
                  </a:cubicBezTo>
                  <a:lnTo>
                    <a:pt x="7652" y="15115"/>
                  </a:lnTo>
                  <a:cubicBezTo>
                    <a:pt x="7652" y="14810"/>
                    <a:pt x="7740" y="14548"/>
                    <a:pt x="7913" y="14334"/>
                  </a:cubicBezTo>
                  <a:cubicBezTo>
                    <a:pt x="8090" y="14125"/>
                    <a:pt x="8298" y="14019"/>
                    <a:pt x="8543" y="14019"/>
                  </a:cubicBezTo>
                  <a:lnTo>
                    <a:pt x="10124" y="14019"/>
                  </a:lnTo>
                  <a:lnTo>
                    <a:pt x="10124" y="11602"/>
                  </a:lnTo>
                  <a:lnTo>
                    <a:pt x="4056" y="11602"/>
                  </a:lnTo>
                  <a:cubicBezTo>
                    <a:pt x="3901" y="11602"/>
                    <a:pt x="3821" y="11690"/>
                    <a:pt x="3821" y="11869"/>
                  </a:cubicBezTo>
                  <a:lnTo>
                    <a:pt x="3821" y="14020"/>
                  </a:lnTo>
                  <a:lnTo>
                    <a:pt x="5402" y="14020"/>
                  </a:lnTo>
                  <a:cubicBezTo>
                    <a:pt x="5661" y="14020"/>
                    <a:pt x="5874" y="14125"/>
                    <a:pt x="6053" y="14334"/>
                  </a:cubicBezTo>
                  <a:cubicBezTo>
                    <a:pt x="6229" y="14548"/>
                    <a:pt x="6315" y="14810"/>
                    <a:pt x="6315" y="15115"/>
                  </a:cubicBezTo>
                  <a:lnTo>
                    <a:pt x="6315" y="20504"/>
                  </a:lnTo>
                  <a:cubicBezTo>
                    <a:pt x="6315" y="20815"/>
                    <a:pt x="6229" y="21071"/>
                    <a:pt x="6053" y="21285"/>
                  </a:cubicBezTo>
                  <a:cubicBezTo>
                    <a:pt x="5877" y="21494"/>
                    <a:pt x="5664" y="21599"/>
                    <a:pt x="5402" y="21599"/>
                  </a:cubicBezTo>
                  <a:lnTo>
                    <a:pt x="913" y="21599"/>
                  </a:lnTo>
                  <a:cubicBezTo>
                    <a:pt x="658" y="21599"/>
                    <a:pt x="440" y="21494"/>
                    <a:pt x="261" y="21285"/>
                  </a:cubicBezTo>
                  <a:cubicBezTo>
                    <a:pt x="88" y="21071"/>
                    <a:pt x="0" y="20815"/>
                    <a:pt x="0" y="20504"/>
                  </a:cubicBezTo>
                  <a:lnTo>
                    <a:pt x="0" y="15115"/>
                  </a:lnTo>
                  <a:cubicBezTo>
                    <a:pt x="0" y="14810"/>
                    <a:pt x="88" y="14548"/>
                    <a:pt x="261" y="14334"/>
                  </a:cubicBezTo>
                  <a:cubicBezTo>
                    <a:pt x="438" y="14125"/>
                    <a:pt x="656" y="14020"/>
                    <a:pt x="913" y="14020"/>
                  </a:cubicBezTo>
                  <a:lnTo>
                    <a:pt x="2472" y="14020"/>
                  </a:lnTo>
                  <a:lnTo>
                    <a:pt x="2472" y="11869"/>
                  </a:lnTo>
                  <a:cubicBezTo>
                    <a:pt x="2472" y="11352"/>
                    <a:pt x="2629" y="10911"/>
                    <a:pt x="2942" y="10544"/>
                  </a:cubicBezTo>
                  <a:cubicBezTo>
                    <a:pt x="3253" y="10180"/>
                    <a:pt x="3622" y="9997"/>
                    <a:pt x="4053" y="9997"/>
                  </a:cubicBezTo>
                  <a:lnTo>
                    <a:pt x="10121" y="9997"/>
                  </a:lnTo>
                  <a:lnTo>
                    <a:pt x="10121" y="7550"/>
                  </a:lnTo>
                  <a:lnTo>
                    <a:pt x="8540" y="7550"/>
                  </a:lnTo>
                  <a:cubicBezTo>
                    <a:pt x="8295" y="7550"/>
                    <a:pt x="8087" y="7450"/>
                    <a:pt x="7911" y="7247"/>
                  </a:cubicBezTo>
                  <a:cubicBezTo>
                    <a:pt x="7737" y="7045"/>
                    <a:pt x="7649" y="6789"/>
                    <a:pt x="7649" y="6484"/>
                  </a:cubicBezTo>
                  <a:lnTo>
                    <a:pt x="7649" y="1066"/>
                  </a:lnTo>
                  <a:cubicBezTo>
                    <a:pt x="7649" y="775"/>
                    <a:pt x="7737" y="522"/>
                    <a:pt x="7911" y="314"/>
                  </a:cubicBezTo>
                  <a:cubicBezTo>
                    <a:pt x="8087" y="102"/>
                    <a:pt x="8295" y="0"/>
                    <a:pt x="8540" y="0"/>
                  </a:cubicBezTo>
                  <a:lnTo>
                    <a:pt x="13052" y="0"/>
                  </a:lnTo>
                  <a:cubicBezTo>
                    <a:pt x="13294" y="0"/>
                    <a:pt x="13504" y="102"/>
                    <a:pt x="13678" y="314"/>
                  </a:cubicBezTo>
                  <a:cubicBezTo>
                    <a:pt x="13854" y="522"/>
                    <a:pt x="13943" y="775"/>
                    <a:pt x="13943" y="1066"/>
                  </a:cubicBezTo>
                  <a:lnTo>
                    <a:pt x="13943" y="6484"/>
                  </a:lnTo>
                  <a:cubicBezTo>
                    <a:pt x="13943" y="6789"/>
                    <a:pt x="13854" y="7045"/>
                    <a:pt x="13678" y="7247"/>
                  </a:cubicBezTo>
                  <a:cubicBezTo>
                    <a:pt x="13504" y="7450"/>
                    <a:pt x="13294" y="7550"/>
                    <a:pt x="13052" y="7550"/>
                  </a:cubicBezTo>
                  <a:lnTo>
                    <a:pt x="11470" y="7550"/>
                  </a:lnTo>
                  <a:lnTo>
                    <a:pt x="11470" y="9997"/>
                  </a:lnTo>
                  <a:lnTo>
                    <a:pt x="17541" y="9997"/>
                  </a:lnTo>
                  <a:cubicBezTo>
                    <a:pt x="17969" y="9997"/>
                    <a:pt x="18339" y="10177"/>
                    <a:pt x="18652" y="10538"/>
                  </a:cubicBezTo>
                  <a:cubicBezTo>
                    <a:pt x="18966" y="10899"/>
                    <a:pt x="19122" y="11343"/>
                    <a:pt x="19122" y="11869"/>
                  </a:cubicBezTo>
                  <a:lnTo>
                    <a:pt x="19122" y="14020"/>
                  </a:lnTo>
                  <a:lnTo>
                    <a:pt x="20708" y="1402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23" name="AutoShape 31"/>
            <p:cNvSpPr/>
            <p:nvPr/>
          </p:nvSpPr>
          <p:spPr bwMode="auto">
            <a:xfrm>
              <a:off x="3157538" y="3371700"/>
              <a:ext cx="232172" cy="232839"/>
            </a:xfrm>
            <a:custGeom>
              <a:avLst/>
              <a:gdLst>
                <a:gd name="T0" fmla="*/ 309563 w 21600"/>
                <a:gd name="T1" fmla="*/ 310357 h 21600"/>
                <a:gd name="T2" fmla="*/ 309563 w 21600"/>
                <a:gd name="T3" fmla="*/ 310357 h 21600"/>
                <a:gd name="T4" fmla="*/ 309563 w 21600"/>
                <a:gd name="T5" fmla="*/ 310357 h 21600"/>
                <a:gd name="T6" fmla="*/ 309563 w 21600"/>
                <a:gd name="T7" fmla="*/ 310357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600" y="19177"/>
                    <a:pt x="21600" y="19436"/>
                  </a:cubicBezTo>
                  <a:cubicBezTo>
                    <a:pt x="21600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599"/>
                    <a:pt x="19447" y="21599"/>
                  </a:cubicBezTo>
                  <a:cubicBezTo>
                    <a:pt x="19189" y="21599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24" name="AutoShape 32"/>
            <p:cNvSpPr/>
            <p:nvPr/>
          </p:nvSpPr>
          <p:spPr bwMode="auto">
            <a:xfrm>
              <a:off x="5479257" y="2518354"/>
              <a:ext cx="232767" cy="193536"/>
            </a:xfrm>
            <a:custGeom>
              <a:avLst/>
              <a:gdLst>
                <a:gd name="T0" fmla="*/ 310357 w 21600"/>
                <a:gd name="T1" fmla="*/ 257957 h 21579"/>
                <a:gd name="T2" fmla="*/ 310357 w 21600"/>
                <a:gd name="T3" fmla="*/ 257957 h 21579"/>
                <a:gd name="T4" fmla="*/ 310357 w 21600"/>
                <a:gd name="T5" fmla="*/ 257957 h 21579"/>
                <a:gd name="T6" fmla="*/ 310357 w 21600"/>
                <a:gd name="T7" fmla="*/ 257957 h 215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579">
                  <a:moveTo>
                    <a:pt x="21600" y="9391"/>
                  </a:moveTo>
                  <a:cubicBezTo>
                    <a:pt x="21600" y="9887"/>
                    <a:pt x="21472" y="10321"/>
                    <a:pt x="21218" y="10697"/>
                  </a:cubicBezTo>
                  <a:cubicBezTo>
                    <a:pt x="20963" y="11072"/>
                    <a:pt x="20647" y="11313"/>
                    <a:pt x="20263" y="11427"/>
                  </a:cubicBezTo>
                  <a:lnTo>
                    <a:pt x="20263" y="16610"/>
                  </a:lnTo>
                  <a:cubicBezTo>
                    <a:pt x="20263" y="17200"/>
                    <a:pt x="20087" y="17708"/>
                    <a:pt x="19729" y="18128"/>
                  </a:cubicBezTo>
                  <a:cubicBezTo>
                    <a:pt x="19374" y="18550"/>
                    <a:pt x="18951" y="18758"/>
                    <a:pt x="18459" y="18758"/>
                  </a:cubicBezTo>
                  <a:cubicBezTo>
                    <a:pt x="17927" y="18122"/>
                    <a:pt x="17286" y="17505"/>
                    <a:pt x="16537" y="16904"/>
                  </a:cubicBezTo>
                  <a:cubicBezTo>
                    <a:pt x="15785" y="16305"/>
                    <a:pt x="14980" y="15756"/>
                    <a:pt x="14116" y="15254"/>
                  </a:cubicBezTo>
                  <a:cubicBezTo>
                    <a:pt x="13254" y="14755"/>
                    <a:pt x="12363" y="14324"/>
                    <a:pt x="11449" y="13969"/>
                  </a:cubicBezTo>
                  <a:cubicBezTo>
                    <a:pt x="10536" y="13614"/>
                    <a:pt x="9648" y="13379"/>
                    <a:pt x="8788" y="13267"/>
                  </a:cubicBezTo>
                  <a:cubicBezTo>
                    <a:pt x="8453" y="13379"/>
                    <a:pt x="8179" y="13564"/>
                    <a:pt x="7968" y="13828"/>
                  </a:cubicBezTo>
                  <a:cubicBezTo>
                    <a:pt x="7758" y="14092"/>
                    <a:pt x="7613" y="14386"/>
                    <a:pt x="7535" y="14706"/>
                  </a:cubicBezTo>
                  <a:cubicBezTo>
                    <a:pt x="7457" y="15028"/>
                    <a:pt x="7449" y="15360"/>
                    <a:pt x="7510" y="15698"/>
                  </a:cubicBezTo>
                  <a:cubicBezTo>
                    <a:pt x="7574" y="16035"/>
                    <a:pt x="7719" y="16340"/>
                    <a:pt x="7946" y="16610"/>
                  </a:cubicBezTo>
                  <a:cubicBezTo>
                    <a:pt x="7750" y="16992"/>
                    <a:pt x="7660" y="17347"/>
                    <a:pt x="7677" y="17673"/>
                  </a:cubicBezTo>
                  <a:cubicBezTo>
                    <a:pt x="7692" y="17993"/>
                    <a:pt x="7772" y="18307"/>
                    <a:pt x="7917" y="18606"/>
                  </a:cubicBezTo>
                  <a:cubicBezTo>
                    <a:pt x="8059" y="18908"/>
                    <a:pt x="8255" y="19193"/>
                    <a:pt x="8497" y="19469"/>
                  </a:cubicBezTo>
                  <a:cubicBezTo>
                    <a:pt x="8737" y="19745"/>
                    <a:pt x="8996" y="20021"/>
                    <a:pt x="9271" y="20291"/>
                  </a:cubicBezTo>
                  <a:cubicBezTo>
                    <a:pt x="9114" y="20696"/>
                    <a:pt x="8842" y="21001"/>
                    <a:pt x="8455" y="21212"/>
                  </a:cubicBezTo>
                  <a:cubicBezTo>
                    <a:pt x="8069" y="21423"/>
                    <a:pt x="7655" y="21541"/>
                    <a:pt x="7212" y="21570"/>
                  </a:cubicBezTo>
                  <a:cubicBezTo>
                    <a:pt x="6771" y="21600"/>
                    <a:pt x="6340" y="21550"/>
                    <a:pt x="5917" y="21423"/>
                  </a:cubicBezTo>
                  <a:cubicBezTo>
                    <a:pt x="5496" y="21294"/>
                    <a:pt x="5163" y="21092"/>
                    <a:pt x="4923" y="20810"/>
                  </a:cubicBezTo>
                  <a:cubicBezTo>
                    <a:pt x="4781" y="20241"/>
                    <a:pt x="4624" y="19657"/>
                    <a:pt x="4453" y="19055"/>
                  </a:cubicBezTo>
                  <a:cubicBezTo>
                    <a:pt x="4281" y="18453"/>
                    <a:pt x="4139" y="17843"/>
                    <a:pt x="4032" y="17224"/>
                  </a:cubicBezTo>
                  <a:cubicBezTo>
                    <a:pt x="3921" y="16599"/>
                    <a:pt x="3868" y="15953"/>
                    <a:pt x="3868" y="15281"/>
                  </a:cubicBezTo>
                  <a:cubicBezTo>
                    <a:pt x="3868" y="14615"/>
                    <a:pt x="3961" y="13905"/>
                    <a:pt x="4149" y="13153"/>
                  </a:cubicBezTo>
                  <a:lnTo>
                    <a:pt x="1804" y="13153"/>
                  </a:lnTo>
                  <a:cubicBezTo>
                    <a:pt x="1312" y="13153"/>
                    <a:pt x="888" y="12945"/>
                    <a:pt x="533" y="12522"/>
                  </a:cubicBezTo>
                  <a:cubicBezTo>
                    <a:pt x="176" y="12100"/>
                    <a:pt x="0" y="11592"/>
                    <a:pt x="0" y="10990"/>
                  </a:cubicBezTo>
                  <a:lnTo>
                    <a:pt x="0" y="7774"/>
                  </a:lnTo>
                  <a:cubicBezTo>
                    <a:pt x="0" y="7184"/>
                    <a:pt x="176" y="6676"/>
                    <a:pt x="526" y="6245"/>
                  </a:cubicBezTo>
                  <a:cubicBezTo>
                    <a:pt x="878" y="5819"/>
                    <a:pt x="1304" y="5605"/>
                    <a:pt x="1804" y="5605"/>
                  </a:cubicBezTo>
                  <a:lnTo>
                    <a:pt x="7652" y="5605"/>
                  </a:lnTo>
                  <a:cubicBezTo>
                    <a:pt x="8551" y="5605"/>
                    <a:pt x="9508" y="5449"/>
                    <a:pt x="10524" y="5135"/>
                  </a:cubicBezTo>
                  <a:cubicBezTo>
                    <a:pt x="11540" y="4821"/>
                    <a:pt x="12536" y="4399"/>
                    <a:pt x="13511" y="3873"/>
                  </a:cubicBezTo>
                  <a:cubicBezTo>
                    <a:pt x="14488" y="3342"/>
                    <a:pt x="15408" y="2744"/>
                    <a:pt x="16272" y="2071"/>
                  </a:cubicBezTo>
                  <a:cubicBezTo>
                    <a:pt x="17134" y="1405"/>
                    <a:pt x="17864" y="713"/>
                    <a:pt x="18459" y="0"/>
                  </a:cubicBezTo>
                  <a:cubicBezTo>
                    <a:pt x="18951" y="0"/>
                    <a:pt x="19374" y="214"/>
                    <a:pt x="19729" y="633"/>
                  </a:cubicBezTo>
                  <a:cubicBezTo>
                    <a:pt x="20087" y="1056"/>
                    <a:pt x="20263" y="1567"/>
                    <a:pt x="20263" y="2165"/>
                  </a:cubicBezTo>
                  <a:lnTo>
                    <a:pt x="20263" y="7334"/>
                  </a:lnTo>
                  <a:cubicBezTo>
                    <a:pt x="20647" y="7445"/>
                    <a:pt x="20963" y="7692"/>
                    <a:pt x="21218" y="8070"/>
                  </a:cubicBezTo>
                  <a:cubicBezTo>
                    <a:pt x="21472" y="8454"/>
                    <a:pt x="21600" y="8895"/>
                    <a:pt x="21600" y="9391"/>
                  </a:cubicBezTo>
                  <a:moveTo>
                    <a:pt x="18459" y="2855"/>
                  </a:moveTo>
                  <a:cubicBezTo>
                    <a:pt x="17864" y="3407"/>
                    <a:pt x="17215" y="3941"/>
                    <a:pt x="16512" y="4451"/>
                  </a:cubicBezTo>
                  <a:cubicBezTo>
                    <a:pt x="15810" y="4962"/>
                    <a:pt x="15065" y="5423"/>
                    <a:pt x="14280" y="5834"/>
                  </a:cubicBezTo>
                  <a:cubicBezTo>
                    <a:pt x="13494" y="6245"/>
                    <a:pt x="12693" y="6609"/>
                    <a:pt x="11878" y="6923"/>
                  </a:cubicBezTo>
                  <a:cubicBezTo>
                    <a:pt x="11060" y="7237"/>
                    <a:pt x="10255" y="7462"/>
                    <a:pt x="9457" y="7603"/>
                  </a:cubicBezTo>
                  <a:lnTo>
                    <a:pt x="9457" y="11172"/>
                  </a:lnTo>
                  <a:cubicBezTo>
                    <a:pt x="10255" y="11325"/>
                    <a:pt x="11060" y="11554"/>
                    <a:pt x="11878" y="11862"/>
                  </a:cubicBezTo>
                  <a:cubicBezTo>
                    <a:pt x="12693" y="12170"/>
                    <a:pt x="13494" y="12537"/>
                    <a:pt x="14280" y="12956"/>
                  </a:cubicBezTo>
                  <a:cubicBezTo>
                    <a:pt x="15065" y="13379"/>
                    <a:pt x="15812" y="13843"/>
                    <a:pt x="16524" y="14347"/>
                  </a:cubicBezTo>
                  <a:cubicBezTo>
                    <a:pt x="17234" y="14855"/>
                    <a:pt x="17881" y="15380"/>
                    <a:pt x="18459" y="15921"/>
                  </a:cubicBezTo>
                  <a:lnTo>
                    <a:pt x="18459" y="2855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25" name="AutoShape 33"/>
            <p:cNvSpPr/>
            <p:nvPr/>
          </p:nvSpPr>
          <p:spPr bwMode="auto">
            <a:xfrm>
              <a:off x="3477816" y="2387940"/>
              <a:ext cx="232172" cy="232244"/>
            </a:xfrm>
            <a:custGeom>
              <a:avLst/>
              <a:gdLst>
                <a:gd name="T0" fmla="*/ 309563 w 21600"/>
                <a:gd name="T1" fmla="*/ 309563 h 21600"/>
                <a:gd name="T2" fmla="*/ 309563 w 21600"/>
                <a:gd name="T3" fmla="*/ 309563 h 21600"/>
                <a:gd name="T4" fmla="*/ 309563 w 21600"/>
                <a:gd name="T5" fmla="*/ 309563 h 21600"/>
                <a:gd name="T6" fmla="*/ 309563 w 21600"/>
                <a:gd name="T7" fmla="*/ 309563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19987" y="2580"/>
                  </a:moveTo>
                  <a:cubicBezTo>
                    <a:pt x="20419" y="2580"/>
                    <a:pt x="20793" y="2735"/>
                    <a:pt x="21116" y="3052"/>
                  </a:cubicBezTo>
                  <a:cubicBezTo>
                    <a:pt x="21438" y="3372"/>
                    <a:pt x="21599" y="3743"/>
                    <a:pt x="21599" y="4175"/>
                  </a:cubicBezTo>
                  <a:lnTo>
                    <a:pt x="21599" y="19987"/>
                  </a:lnTo>
                  <a:cubicBezTo>
                    <a:pt x="21599" y="20419"/>
                    <a:pt x="21438" y="20796"/>
                    <a:pt x="21116" y="21116"/>
                  </a:cubicBezTo>
                  <a:cubicBezTo>
                    <a:pt x="20793" y="21438"/>
                    <a:pt x="20419" y="21600"/>
                    <a:pt x="19987" y="21600"/>
                  </a:cubicBezTo>
                  <a:lnTo>
                    <a:pt x="1612" y="21600"/>
                  </a:lnTo>
                  <a:cubicBezTo>
                    <a:pt x="1180" y="21600"/>
                    <a:pt x="806" y="21438"/>
                    <a:pt x="483" y="21116"/>
                  </a:cubicBezTo>
                  <a:cubicBezTo>
                    <a:pt x="161" y="20796"/>
                    <a:pt x="0" y="20419"/>
                    <a:pt x="0" y="19987"/>
                  </a:cubicBezTo>
                  <a:lnTo>
                    <a:pt x="0" y="4175"/>
                  </a:lnTo>
                  <a:cubicBezTo>
                    <a:pt x="0" y="3743"/>
                    <a:pt x="161" y="3372"/>
                    <a:pt x="483" y="3052"/>
                  </a:cubicBezTo>
                  <a:cubicBezTo>
                    <a:pt x="806" y="2735"/>
                    <a:pt x="1180" y="2580"/>
                    <a:pt x="1612" y="2580"/>
                  </a:cubicBezTo>
                  <a:lnTo>
                    <a:pt x="2150" y="2580"/>
                  </a:lnTo>
                  <a:lnTo>
                    <a:pt x="2150" y="2401"/>
                  </a:lnTo>
                  <a:cubicBezTo>
                    <a:pt x="2150" y="2116"/>
                    <a:pt x="2196" y="1828"/>
                    <a:pt x="2288" y="1540"/>
                  </a:cubicBezTo>
                  <a:cubicBezTo>
                    <a:pt x="2381" y="1249"/>
                    <a:pt x="2530" y="990"/>
                    <a:pt x="2738" y="766"/>
                  </a:cubicBezTo>
                  <a:cubicBezTo>
                    <a:pt x="2942" y="541"/>
                    <a:pt x="3216" y="360"/>
                    <a:pt x="3555" y="213"/>
                  </a:cubicBezTo>
                  <a:cubicBezTo>
                    <a:pt x="3895" y="75"/>
                    <a:pt x="4310" y="0"/>
                    <a:pt x="4796" y="0"/>
                  </a:cubicBezTo>
                  <a:cubicBezTo>
                    <a:pt x="5283" y="0"/>
                    <a:pt x="5698" y="75"/>
                    <a:pt x="6037" y="213"/>
                  </a:cubicBezTo>
                  <a:cubicBezTo>
                    <a:pt x="6377" y="360"/>
                    <a:pt x="6651" y="541"/>
                    <a:pt x="6858" y="766"/>
                  </a:cubicBezTo>
                  <a:cubicBezTo>
                    <a:pt x="7062" y="990"/>
                    <a:pt x="7215" y="1255"/>
                    <a:pt x="7313" y="1546"/>
                  </a:cubicBezTo>
                  <a:cubicBezTo>
                    <a:pt x="7411" y="1840"/>
                    <a:pt x="7457" y="2125"/>
                    <a:pt x="7457" y="2401"/>
                  </a:cubicBezTo>
                  <a:lnTo>
                    <a:pt x="7457" y="2580"/>
                  </a:lnTo>
                  <a:lnTo>
                    <a:pt x="8133" y="2580"/>
                  </a:lnTo>
                  <a:lnTo>
                    <a:pt x="8133" y="2401"/>
                  </a:lnTo>
                  <a:cubicBezTo>
                    <a:pt x="8133" y="2116"/>
                    <a:pt x="8179" y="1828"/>
                    <a:pt x="8269" y="1540"/>
                  </a:cubicBezTo>
                  <a:cubicBezTo>
                    <a:pt x="8364" y="1249"/>
                    <a:pt x="8511" y="990"/>
                    <a:pt x="8718" y="766"/>
                  </a:cubicBezTo>
                  <a:cubicBezTo>
                    <a:pt x="8925" y="541"/>
                    <a:pt x="9199" y="360"/>
                    <a:pt x="9538" y="213"/>
                  </a:cubicBezTo>
                  <a:cubicBezTo>
                    <a:pt x="9878" y="74"/>
                    <a:pt x="10293" y="0"/>
                    <a:pt x="10779" y="0"/>
                  </a:cubicBezTo>
                  <a:cubicBezTo>
                    <a:pt x="11266" y="0"/>
                    <a:pt x="11678" y="74"/>
                    <a:pt x="12020" y="213"/>
                  </a:cubicBezTo>
                  <a:cubicBezTo>
                    <a:pt x="12360" y="360"/>
                    <a:pt x="12636" y="541"/>
                    <a:pt x="12852" y="766"/>
                  </a:cubicBezTo>
                  <a:cubicBezTo>
                    <a:pt x="13068" y="990"/>
                    <a:pt x="13227" y="1255"/>
                    <a:pt x="13322" y="1546"/>
                  </a:cubicBezTo>
                  <a:cubicBezTo>
                    <a:pt x="13417" y="1840"/>
                    <a:pt x="13469" y="2125"/>
                    <a:pt x="13469" y="2401"/>
                  </a:cubicBezTo>
                  <a:lnTo>
                    <a:pt x="13469" y="2580"/>
                  </a:lnTo>
                  <a:lnTo>
                    <a:pt x="14142" y="2580"/>
                  </a:lnTo>
                  <a:lnTo>
                    <a:pt x="14142" y="2401"/>
                  </a:lnTo>
                  <a:cubicBezTo>
                    <a:pt x="14142" y="2116"/>
                    <a:pt x="14191" y="1828"/>
                    <a:pt x="14286" y="1540"/>
                  </a:cubicBezTo>
                  <a:cubicBezTo>
                    <a:pt x="14384" y="1249"/>
                    <a:pt x="14534" y="990"/>
                    <a:pt x="14741" y="765"/>
                  </a:cubicBezTo>
                  <a:cubicBezTo>
                    <a:pt x="14948" y="541"/>
                    <a:pt x="15219" y="359"/>
                    <a:pt x="15556" y="213"/>
                  </a:cubicBezTo>
                  <a:cubicBezTo>
                    <a:pt x="15890" y="74"/>
                    <a:pt x="16305" y="0"/>
                    <a:pt x="16803" y="0"/>
                  </a:cubicBezTo>
                  <a:cubicBezTo>
                    <a:pt x="17289" y="0"/>
                    <a:pt x="17704" y="74"/>
                    <a:pt x="18044" y="213"/>
                  </a:cubicBezTo>
                  <a:cubicBezTo>
                    <a:pt x="18383" y="359"/>
                    <a:pt x="18657" y="541"/>
                    <a:pt x="18864" y="765"/>
                  </a:cubicBezTo>
                  <a:cubicBezTo>
                    <a:pt x="19069" y="990"/>
                    <a:pt x="19218" y="1255"/>
                    <a:pt x="19311" y="1546"/>
                  </a:cubicBezTo>
                  <a:cubicBezTo>
                    <a:pt x="19403" y="1839"/>
                    <a:pt x="19449" y="2125"/>
                    <a:pt x="19449" y="2401"/>
                  </a:cubicBezTo>
                  <a:lnTo>
                    <a:pt x="19449" y="2580"/>
                  </a:lnTo>
                  <a:lnTo>
                    <a:pt x="19987" y="2580"/>
                  </a:lnTo>
                  <a:close/>
                  <a:moveTo>
                    <a:pt x="6066" y="7968"/>
                  </a:moveTo>
                  <a:lnTo>
                    <a:pt x="2179" y="7968"/>
                  </a:lnTo>
                  <a:lnTo>
                    <a:pt x="2179" y="11443"/>
                  </a:lnTo>
                  <a:lnTo>
                    <a:pt x="6066" y="11443"/>
                  </a:lnTo>
                  <a:lnTo>
                    <a:pt x="6066" y="7968"/>
                  </a:lnTo>
                  <a:close/>
                  <a:moveTo>
                    <a:pt x="6066" y="11976"/>
                  </a:moveTo>
                  <a:lnTo>
                    <a:pt x="2179" y="11976"/>
                  </a:lnTo>
                  <a:lnTo>
                    <a:pt x="2179" y="15452"/>
                  </a:lnTo>
                  <a:lnTo>
                    <a:pt x="6066" y="15452"/>
                  </a:lnTo>
                  <a:lnTo>
                    <a:pt x="6066" y="11976"/>
                  </a:lnTo>
                  <a:close/>
                  <a:moveTo>
                    <a:pt x="6066" y="15976"/>
                  </a:moveTo>
                  <a:lnTo>
                    <a:pt x="2179" y="15976"/>
                  </a:lnTo>
                  <a:lnTo>
                    <a:pt x="2179" y="19422"/>
                  </a:lnTo>
                  <a:lnTo>
                    <a:pt x="6066" y="19422"/>
                  </a:lnTo>
                  <a:lnTo>
                    <a:pt x="6066" y="15976"/>
                  </a:lnTo>
                  <a:close/>
                  <a:moveTo>
                    <a:pt x="3754" y="5543"/>
                  </a:moveTo>
                  <a:cubicBezTo>
                    <a:pt x="3754" y="6067"/>
                    <a:pt x="4102" y="6323"/>
                    <a:pt x="4799" y="6323"/>
                  </a:cubicBezTo>
                  <a:cubicBezTo>
                    <a:pt x="5499" y="6323"/>
                    <a:pt x="5847" y="6067"/>
                    <a:pt x="5847" y="5543"/>
                  </a:cubicBezTo>
                  <a:lnTo>
                    <a:pt x="5847" y="2398"/>
                  </a:lnTo>
                  <a:cubicBezTo>
                    <a:pt x="5847" y="1877"/>
                    <a:pt x="5499" y="1612"/>
                    <a:pt x="4799" y="1612"/>
                  </a:cubicBezTo>
                  <a:cubicBezTo>
                    <a:pt x="4102" y="1612"/>
                    <a:pt x="3754" y="1877"/>
                    <a:pt x="3754" y="2398"/>
                  </a:cubicBezTo>
                  <a:lnTo>
                    <a:pt x="3754" y="5543"/>
                  </a:lnTo>
                  <a:close/>
                  <a:moveTo>
                    <a:pt x="10535" y="7968"/>
                  </a:moveTo>
                  <a:lnTo>
                    <a:pt x="6607" y="7968"/>
                  </a:lnTo>
                  <a:lnTo>
                    <a:pt x="6607" y="11443"/>
                  </a:lnTo>
                  <a:lnTo>
                    <a:pt x="10535" y="11443"/>
                  </a:lnTo>
                  <a:lnTo>
                    <a:pt x="10535" y="7968"/>
                  </a:lnTo>
                  <a:close/>
                  <a:moveTo>
                    <a:pt x="10535" y="11976"/>
                  </a:moveTo>
                  <a:lnTo>
                    <a:pt x="6607" y="11976"/>
                  </a:lnTo>
                  <a:lnTo>
                    <a:pt x="6607" y="15452"/>
                  </a:lnTo>
                  <a:lnTo>
                    <a:pt x="10535" y="15452"/>
                  </a:lnTo>
                  <a:lnTo>
                    <a:pt x="10535" y="11976"/>
                  </a:lnTo>
                  <a:close/>
                  <a:moveTo>
                    <a:pt x="10535" y="15976"/>
                  </a:moveTo>
                  <a:lnTo>
                    <a:pt x="6607" y="15976"/>
                  </a:lnTo>
                  <a:lnTo>
                    <a:pt x="6607" y="19422"/>
                  </a:lnTo>
                  <a:lnTo>
                    <a:pt x="10535" y="19422"/>
                  </a:lnTo>
                  <a:lnTo>
                    <a:pt x="10535" y="15976"/>
                  </a:lnTo>
                  <a:close/>
                  <a:moveTo>
                    <a:pt x="9774" y="5543"/>
                  </a:moveTo>
                  <a:cubicBezTo>
                    <a:pt x="9774" y="5825"/>
                    <a:pt x="9849" y="6027"/>
                    <a:pt x="9996" y="6145"/>
                  </a:cubicBezTo>
                  <a:cubicBezTo>
                    <a:pt x="10143" y="6269"/>
                    <a:pt x="10405" y="6323"/>
                    <a:pt x="10782" y="6323"/>
                  </a:cubicBezTo>
                  <a:cubicBezTo>
                    <a:pt x="11159" y="6323"/>
                    <a:pt x="11427" y="6263"/>
                    <a:pt x="11588" y="6139"/>
                  </a:cubicBezTo>
                  <a:cubicBezTo>
                    <a:pt x="11750" y="6015"/>
                    <a:pt x="11830" y="5819"/>
                    <a:pt x="11830" y="5543"/>
                  </a:cubicBezTo>
                  <a:lnTo>
                    <a:pt x="11830" y="2398"/>
                  </a:lnTo>
                  <a:cubicBezTo>
                    <a:pt x="11830" y="2128"/>
                    <a:pt x="11750" y="1932"/>
                    <a:pt x="11588" y="1802"/>
                  </a:cubicBezTo>
                  <a:cubicBezTo>
                    <a:pt x="11427" y="1673"/>
                    <a:pt x="11159" y="1612"/>
                    <a:pt x="10782" y="1612"/>
                  </a:cubicBezTo>
                  <a:cubicBezTo>
                    <a:pt x="10405" y="1612"/>
                    <a:pt x="10143" y="1679"/>
                    <a:pt x="9996" y="1814"/>
                  </a:cubicBezTo>
                  <a:cubicBezTo>
                    <a:pt x="9849" y="1944"/>
                    <a:pt x="9774" y="2139"/>
                    <a:pt x="9774" y="2398"/>
                  </a:cubicBezTo>
                  <a:lnTo>
                    <a:pt x="9774" y="5543"/>
                  </a:lnTo>
                  <a:close/>
                  <a:moveTo>
                    <a:pt x="14986" y="7968"/>
                  </a:moveTo>
                  <a:lnTo>
                    <a:pt x="11073" y="7968"/>
                  </a:lnTo>
                  <a:lnTo>
                    <a:pt x="11073" y="11443"/>
                  </a:lnTo>
                  <a:lnTo>
                    <a:pt x="14986" y="11443"/>
                  </a:lnTo>
                  <a:lnTo>
                    <a:pt x="14986" y="7968"/>
                  </a:lnTo>
                  <a:close/>
                  <a:moveTo>
                    <a:pt x="14986" y="11976"/>
                  </a:moveTo>
                  <a:lnTo>
                    <a:pt x="11073" y="11976"/>
                  </a:lnTo>
                  <a:lnTo>
                    <a:pt x="11073" y="15452"/>
                  </a:lnTo>
                  <a:lnTo>
                    <a:pt x="14986" y="15452"/>
                  </a:lnTo>
                  <a:lnTo>
                    <a:pt x="14986" y="11976"/>
                  </a:lnTo>
                  <a:close/>
                  <a:moveTo>
                    <a:pt x="14986" y="15976"/>
                  </a:moveTo>
                  <a:lnTo>
                    <a:pt x="11073" y="15976"/>
                  </a:lnTo>
                  <a:lnTo>
                    <a:pt x="11073" y="19422"/>
                  </a:lnTo>
                  <a:lnTo>
                    <a:pt x="14986" y="19422"/>
                  </a:lnTo>
                  <a:lnTo>
                    <a:pt x="14986" y="15976"/>
                  </a:lnTo>
                  <a:close/>
                  <a:moveTo>
                    <a:pt x="19423" y="7968"/>
                  </a:moveTo>
                  <a:lnTo>
                    <a:pt x="15521" y="7968"/>
                  </a:lnTo>
                  <a:lnTo>
                    <a:pt x="15521" y="11443"/>
                  </a:lnTo>
                  <a:lnTo>
                    <a:pt x="19423" y="11443"/>
                  </a:lnTo>
                  <a:lnTo>
                    <a:pt x="19423" y="7968"/>
                  </a:lnTo>
                  <a:close/>
                  <a:moveTo>
                    <a:pt x="19423" y="11976"/>
                  </a:moveTo>
                  <a:lnTo>
                    <a:pt x="15521" y="11976"/>
                  </a:lnTo>
                  <a:lnTo>
                    <a:pt x="15521" y="15452"/>
                  </a:lnTo>
                  <a:lnTo>
                    <a:pt x="19423" y="15452"/>
                  </a:lnTo>
                  <a:lnTo>
                    <a:pt x="19423" y="11976"/>
                  </a:lnTo>
                  <a:close/>
                  <a:moveTo>
                    <a:pt x="19423" y="15976"/>
                  </a:moveTo>
                  <a:lnTo>
                    <a:pt x="15521" y="15976"/>
                  </a:lnTo>
                  <a:lnTo>
                    <a:pt x="15521" y="19422"/>
                  </a:lnTo>
                  <a:lnTo>
                    <a:pt x="19423" y="19422"/>
                  </a:lnTo>
                  <a:lnTo>
                    <a:pt x="19423" y="15976"/>
                  </a:lnTo>
                  <a:close/>
                  <a:moveTo>
                    <a:pt x="15758" y="5543"/>
                  </a:moveTo>
                  <a:cubicBezTo>
                    <a:pt x="15758" y="6067"/>
                    <a:pt x="16106" y="6323"/>
                    <a:pt x="16806" y="6323"/>
                  </a:cubicBezTo>
                  <a:cubicBezTo>
                    <a:pt x="17502" y="6323"/>
                    <a:pt x="17848" y="6067"/>
                    <a:pt x="17839" y="5543"/>
                  </a:cubicBezTo>
                  <a:lnTo>
                    <a:pt x="17839" y="2398"/>
                  </a:lnTo>
                  <a:cubicBezTo>
                    <a:pt x="17839" y="1877"/>
                    <a:pt x="17494" y="1612"/>
                    <a:pt x="16806" y="1612"/>
                  </a:cubicBezTo>
                  <a:cubicBezTo>
                    <a:pt x="16106" y="1612"/>
                    <a:pt x="15758" y="1877"/>
                    <a:pt x="15758" y="2398"/>
                  </a:cubicBezTo>
                  <a:lnTo>
                    <a:pt x="15758" y="5543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26" name="AutoShape 34"/>
            <p:cNvSpPr/>
            <p:nvPr/>
          </p:nvSpPr>
          <p:spPr bwMode="auto">
            <a:xfrm>
              <a:off x="5757268" y="3376464"/>
              <a:ext cx="232172" cy="205446"/>
            </a:xfrm>
            <a:custGeom>
              <a:avLst/>
              <a:gdLst>
                <a:gd name="T0" fmla="*/ 309563 w 21600"/>
                <a:gd name="T1" fmla="*/ 273844 h 21600"/>
                <a:gd name="T2" fmla="*/ 309563 w 21600"/>
                <a:gd name="T3" fmla="*/ 273844 h 21600"/>
                <a:gd name="T4" fmla="*/ 309563 w 21600"/>
                <a:gd name="T5" fmla="*/ 273844 h 21600"/>
                <a:gd name="T6" fmla="*/ 309563 w 21600"/>
                <a:gd name="T7" fmla="*/ 273844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600" y="8639"/>
                  </a:moveTo>
                  <a:cubicBezTo>
                    <a:pt x="21600" y="3959"/>
                    <a:pt x="16676" y="0"/>
                    <a:pt x="10800" y="0"/>
                  </a:cubicBezTo>
                  <a:cubicBezTo>
                    <a:pt x="4764" y="0"/>
                    <a:pt x="0" y="3959"/>
                    <a:pt x="0" y="8639"/>
                  </a:cubicBezTo>
                  <a:cubicBezTo>
                    <a:pt x="0" y="12059"/>
                    <a:pt x="2382" y="14939"/>
                    <a:pt x="5876" y="16379"/>
                  </a:cubicBezTo>
                  <a:cubicBezTo>
                    <a:pt x="6035" y="17279"/>
                    <a:pt x="5717" y="19079"/>
                    <a:pt x="3335" y="21599"/>
                  </a:cubicBezTo>
                  <a:cubicBezTo>
                    <a:pt x="3335" y="21599"/>
                    <a:pt x="8576" y="19979"/>
                    <a:pt x="11435" y="17279"/>
                  </a:cubicBezTo>
                  <a:cubicBezTo>
                    <a:pt x="17152" y="16919"/>
                    <a:pt x="21600" y="13139"/>
                    <a:pt x="21600" y="86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22853" tIns="22853" rIns="22853" bIns="22853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27" name="AutoShape 35"/>
            <p:cNvSpPr/>
            <p:nvPr/>
          </p:nvSpPr>
          <p:spPr bwMode="auto">
            <a:xfrm>
              <a:off x="3694509" y="2505404"/>
              <a:ext cx="1753791" cy="1754332"/>
            </a:xfrm>
            <a:custGeom>
              <a:avLst/>
              <a:gdLst>
                <a:gd name="T0" fmla="*/ 2338269 w 19679"/>
                <a:gd name="T1" fmla="*/ 2566653 h 19679"/>
                <a:gd name="T2" fmla="*/ 2338269 w 19679"/>
                <a:gd name="T3" fmla="*/ 2566653 h 19679"/>
                <a:gd name="T4" fmla="*/ 2338269 w 19679"/>
                <a:gd name="T5" fmla="*/ 2566653 h 19679"/>
                <a:gd name="T6" fmla="*/ 2338269 w 19679"/>
                <a:gd name="T7" fmla="*/ 2566653 h 19679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19679" h="19679">
                  <a:moveTo>
                    <a:pt x="16796" y="2881"/>
                  </a:moveTo>
                  <a:cubicBezTo>
                    <a:pt x="20639" y="6724"/>
                    <a:pt x="20639" y="12953"/>
                    <a:pt x="16796" y="16796"/>
                  </a:cubicBezTo>
                  <a:cubicBezTo>
                    <a:pt x="12953" y="20638"/>
                    <a:pt x="6724" y="20638"/>
                    <a:pt x="2881" y="16796"/>
                  </a:cubicBezTo>
                  <a:cubicBezTo>
                    <a:pt x="-961" y="12953"/>
                    <a:pt x="-961" y="6724"/>
                    <a:pt x="2881" y="2881"/>
                  </a:cubicBezTo>
                  <a:cubicBezTo>
                    <a:pt x="6724" y="-961"/>
                    <a:pt x="12953" y="-961"/>
                    <a:pt x="16796" y="2881"/>
                  </a:cubicBezTo>
                </a:path>
              </a:pathLst>
            </a:custGeom>
            <a:solidFill>
              <a:srgbClr val="C33736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0" tIns="0" rIns="0" bIns="0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  <p:sp>
          <p:nvSpPr>
            <p:cNvPr id="29" name="AutoShape 36"/>
            <p:cNvSpPr/>
            <p:nvPr/>
          </p:nvSpPr>
          <p:spPr bwMode="auto">
            <a:xfrm>
              <a:off x="4358878" y="3150771"/>
              <a:ext cx="440531" cy="440667"/>
            </a:xfrm>
            <a:custGeom>
              <a:avLst/>
              <a:gdLst>
                <a:gd name="T0" fmla="*/ 587375 w 21600"/>
                <a:gd name="T1" fmla="*/ 587375 h 21600"/>
                <a:gd name="T2" fmla="*/ 587375 w 21600"/>
                <a:gd name="T3" fmla="*/ 587375 h 21600"/>
                <a:gd name="T4" fmla="*/ 587375 w 21600"/>
                <a:gd name="T5" fmla="*/ 587375 h 21600"/>
                <a:gd name="T6" fmla="*/ 587375 w 21600"/>
                <a:gd name="T7" fmla="*/ 587375 h 21600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1600" h="21600">
                  <a:moveTo>
                    <a:pt x="21357" y="18801"/>
                  </a:moveTo>
                  <a:cubicBezTo>
                    <a:pt x="21518" y="18965"/>
                    <a:pt x="21599" y="19177"/>
                    <a:pt x="21599" y="19436"/>
                  </a:cubicBezTo>
                  <a:cubicBezTo>
                    <a:pt x="21599" y="19580"/>
                    <a:pt x="21518" y="19775"/>
                    <a:pt x="21357" y="20018"/>
                  </a:cubicBezTo>
                  <a:cubicBezTo>
                    <a:pt x="21193" y="20261"/>
                    <a:pt x="20989" y="20504"/>
                    <a:pt x="20746" y="20741"/>
                  </a:cubicBezTo>
                  <a:cubicBezTo>
                    <a:pt x="20503" y="20978"/>
                    <a:pt x="20260" y="21184"/>
                    <a:pt x="20023" y="21348"/>
                  </a:cubicBezTo>
                  <a:cubicBezTo>
                    <a:pt x="19783" y="21518"/>
                    <a:pt x="19593" y="21600"/>
                    <a:pt x="19447" y="21600"/>
                  </a:cubicBezTo>
                  <a:cubicBezTo>
                    <a:pt x="19189" y="21600"/>
                    <a:pt x="18975" y="21515"/>
                    <a:pt x="18811" y="21343"/>
                  </a:cubicBezTo>
                  <a:lnTo>
                    <a:pt x="13957" y="16502"/>
                  </a:lnTo>
                  <a:cubicBezTo>
                    <a:pt x="13217" y="16980"/>
                    <a:pt x="12428" y="17350"/>
                    <a:pt x="11589" y="17604"/>
                  </a:cubicBezTo>
                  <a:cubicBezTo>
                    <a:pt x="10750" y="17864"/>
                    <a:pt x="9891" y="17991"/>
                    <a:pt x="9007" y="17991"/>
                  </a:cubicBezTo>
                  <a:cubicBezTo>
                    <a:pt x="7769" y="17991"/>
                    <a:pt x="6608" y="17759"/>
                    <a:pt x="5517" y="17290"/>
                  </a:cubicBezTo>
                  <a:cubicBezTo>
                    <a:pt x="4427" y="16822"/>
                    <a:pt x="3469" y="16175"/>
                    <a:pt x="2644" y="15353"/>
                  </a:cubicBezTo>
                  <a:cubicBezTo>
                    <a:pt x="1816" y="14534"/>
                    <a:pt x="1172" y="13580"/>
                    <a:pt x="700" y="12487"/>
                  </a:cubicBezTo>
                  <a:cubicBezTo>
                    <a:pt x="231" y="11400"/>
                    <a:pt x="0" y="10236"/>
                    <a:pt x="0" y="8999"/>
                  </a:cubicBezTo>
                  <a:cubicBezTo>
                    <a:pt x="0" y="7768"/>
                    <a:pt x="231" y="6602"/>
                    <a:pt x="700" y="5515"/>
                  </a:cubicBezTo>
                  <a:cubicBezTo>
                    <a:pt x="1169" y="4422"/>
                    <a:pt x="1816" y="3467"/>
                    <a:pt x="2644" y="2645"/>
                  </a:cubicBezTo>
                  <a:cubicBezTo>
                    <a:pt x="3469" y="1827"/>
                    <a:pt x="4424" y="1180"/>
                    <a:pt x="5512" y="708"/>
                  </a:cubicBezTo>
                  <a:cubicBezTo>
                    <a:pt x="6600" y="237"/>
                    <a:pt x="7764" y="0"/>
                    <a:pt x="9007" y="0"/>
                  </a:cubicBezTo>
                  <a:cubicBezTo>
                    <a:pt x="10244" y="0"/>
                    <a:pt x="11403" y="237"/>
                    <a:pt x="12488" y="708"/>
                  </a:cubicBezTo>
                  <a:cubicBezTo>
                    <a:pt x="13573" y="1180"/>
                    <a:pt x="14530" y="1827"/>
                    <a:pt x="15358" y="2645"/>
                  </a:cubicBezTo>
                  <a:cubicBezTo>
                    <a:pt x="16183" y="3467"/>
                    <a:pt x="16830" y="4422"/>
                    <a:pt x="17299" y="5515"/>
                  </a:cubicBezTo>
                  <a:cubicBezTo>
                    <a:pt x="17768" y="6602"/>
                    <a:pt x="18003" y="7768"/>
                    <a:pt x="18003" y="8999"/>
                  </a:cubicBezTo>
                  <a:cubicBezTo>
                    <a:pt x="18003" y="9886"/>
                    <a:pt x="17873" y="10747"/>
                    <a:pt x="17616" y="11589"/>
                  </a:cubicBezTo>
                  <a:cubicBezTo>
                    <a:pt x="17359" y="12433"/>
                    <a:pt x="16991" y="13218"/>
                    <a:pt x="16514" y="13947"/>
                  </a:cubicBezTo>
                  <a:lnTo>
                    <a:pt x="21357" y="18801"/>
                  </a:lnTo>
                  <a:close/>
                  <a:moveTo>
                    <a:pt x="3596" y="8999"/>
                  </a:moveTo>
                  <a:cubicBezTo>
                    <a:pt x="3596" y="9759"/>
                    <a:pt x="3740" y="10465"/>
                    <a:pt x="4028" y="11117"/>
                  </a:cubicBezTo>
                  <a:cubicBezTo>
                    <a:pt x="4317" y="11770"/>
                    <a:pt x="4707" y="12337"/>
                    <a:pt x="5193" y="12820"/>
                  </a:cubicBezTo>
                  <a:cubicBezTo>
                    <a:pt x="5679" y="13300"/>
                    <a:pt x="6252" y="13684"/>
                    <a:pt x="6908" y="13969"/>
                  </a:cubicBezTo>
                  <a:cubicBezTo>
                    <a:pt x="7566" y="14252"/>
                    <a:pt x="8264" y="14393"/>
                    <a:pt x="9004" y="14393"/>
                  </a:cubicBezTo>
                  <a:cubicBezTo>
                    <a:pt x="9744" y="14393"/>
                    <a:pt x="10439" y="14252"/>
                    <a:pt x="11092" y="13969"/>
                  </a:cubicBezTo>
                  <a:cubicBezTo>
                    <a:pt x="11745" y="13684"/>
                    <a:pt x="12318" y="13300"/>
                    <a:pt x="12801" y="12820"/>
                  </a:cubicBezTo>
                  <a:cubicBezTo>
                    <a:pt x="13290" y="12337"/>
                    <a:pt x="13677" y="11770"/>
                    <a:pt x="13965" y="11117"/>
                  </a:cubicBezTo>
                  <a:cubicBezTo>
                    <a:pt x="14254" y="10465"/>
                    <a:pt x="14398" y="9759"/>
                    <a:pt x="14398" y="8999"/>
                  </a:cubicBezTo>
                  <a:cubicBezTo>
                    <a:pt x="14398" y="8259"/>
                    <a:pt x="14254" y="7565"/>
                    <a:pt x="13965" y="6912"/>
                  </a:cubicBezTo>
                  <a:cubicBezTo>
                    <a:pt x="13674" y="6257"/>
                    <a:pt x="13290" y="5684"/>
                    <a:pt x="12801" y="5192"/>
                  </a:cubicBezTo>
                  <a:cubicBezTo>
                    <a:pt x="12315" y="4704"/>
                    <a:pt x="11745" y="4317"/>
                    <a:pt x="11092" y="4032"/>
                  </a:cubicBezTo>
                  <a:cubicBezTo>
                    <a:pt x="10439" y="3749"/>
                    <a:pt x="9741" y="3605"/>
                    <a:pt x="9004" y="3605"/>
                  </a:cubicBezTo>
                  <a:cubicBezTo>
                    <a:pt x="8267" y="3605"/>
                    <a:pt x="7566" y="3749"/>
                    <a:pt x="6908" y="4032"/>
                  </a:cubicBezTo>
                  <a:cubicBezTo>
                    <a:pt x="6252" y="4317"/>
                    <a:pt x="5676" y="4704"/>
                    <a:pt x="5193" y="5192"/>
                  </a:cubicBezTo>
                  <a:cubicBezTo>
                    <a:pt x="4707" y="5684"/>
                    <a:pt x="4317" y="6257"/>
                    <a:pt x="4028" y="6912"/>
                  </a:cubicBezTo>
                  <a:cubicBezTo>
                    <a:pt x="3740" y="7565"/>
                    <a:pt x="3596" y="8256"/>
                    <a:pt x="3596" y="8999"/>
                  </a:cubicBezTo>
                  <a:moveTo>
                    <a:pt x="9007" y="5591"/>
                  </a:moveTo>
                  <a:cubicBezTo>
                    <a:pt x="9185" y="5591"/>
                    <a:pt x="9343" y="5656"/>
                    <a:pt x="9473" y="5785"/>
                  </a:cubicBezTo>
                  <a:cubicBezTo>
                    <a:pt x="9603" y="5918"/>
                    <a:pt x="9668" y="6082"/>
                    <a:pt x="9668" y="6279"/>
                  </a:cubicBezTo>
                  <a:cubicBezTo>
                    <a:pt x="9668" y="6460"/>
                    <a:pt x="9603" y="6616"/>
                    <a:pt x="9473" y="6745"/>
                  </a:cubicBezTo>
                  <a:cubicBezTo>
                    <a:pt x="9343" y="6878"/>
                    <a:pt x="9185" y="6943"/>
                    <a:pt x="9007" y="6943"/>
                  </a:cubicBezTo>
                  <a:cubicBezTo>
                    <a:pt x="8439" y="6943"/>
                    <a:pt x="7953" y="7144"/>
                    <a:pt x="7552" y="7536"/>
                  </a:cubicBezTo>
                  <a:cubicBezTo>
                    <a:pt x="7151" y="7934"/>
                    <a:pt x="6950" y="8423"/>
                    <a:pt x="6950" y="8996"/>
                  </a:cubicBezTo>
                  <a:cubicBezTo>
                    <a:pt x="6950" y="9180"/>
                    <a:pt x="6885" y="9332"/>
                    <a:pt x="6755" y="9465"/>
                  </a:cubicBezTo>
                  <a:cubicBezTo>
                    <a:pt x="6622" y="9595"/>
                    <a:pt x="6467" y="9657"/>
                    <a:pt x="6289" y="9657"/>
                  </a:cubicBezTo>
                  <a:cubicBezTo>
                    <a:pt x="6080" y="9657"/>
                    <a:pt x="5913" y="9595"/>
                    <a:pt x="5786" y="9465"/>
                  </a:cubicBezTo>
                  <a:cubicBezTo>
                    <a:pt x="5659" y="9332"/>
                    <a:pt x="5599" y="9180"/>
                    <a:pt x="5599" y="8996"/>
                  </a:cubicBezTo>
                  <a:cubicBezTo>
                    <a:pt x="5599" y="8539"/>
                    <a:pt x="5684" y="8104"/>
                    <a:pt x="5862" y="7686"/>
                  </a:cubicBezTo>
                  <a:cubicBezTo>
                    <a:pt x="6037" y="7271"/>
                    <a:pt x="6280" y="6907"/>
                    <a:pt x="6597" y="6590"/>
                  </a:cubicBezTo>
                  <a:cubicBezTo>
                    <a:pt x="6905" y="6277"/>
                    <a:pt x="7264" y="6028"/>
                    <a:pt x="7676" y="5856"/>
                  </a:cubicBezTo>
                  <a:cubicBezTo>
                    <a:pt x="8086" y="5681"/>
                    <a:pt x="8529" y="5591"/>
                    <a:pt x="9007" y="5591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12700">
                  <a:solidFill>
                    <a:srgbClr val="000000"/>
                  </a:solidFill>
                  <a:prstDash val="solid"/>
                  <a:miter lim="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7"/>
                      </a:srgbClr>
                    </a:outerShdw>
                  </a:effectLst>
                </a14:hiddenEffects>
              </a:ext>
            </a:extLst>
          </p:spPr>
          <p:txBody>
            <a:bodyPr lIns="19045" tIns="19045" rIns="19045" bIns="19045" anchor="ctr"/>
            <a:lstStyle/>
            <a:p>
              <a:endParaRPr lang="zh-CN" altLang="en-US" sz="1900" dirty="0">
                <a:solidFill>
                  <a:srgbClr val="DAAD7B"/>
                </a:solidFill>
                <a:cs typeface="+mn-ea"/>
                <a:sym typeface="+mn-lt"/>
              </a:endParaRPr>
            </a:p>
          </p:txBody>
        </p:sp>
      </p:grpSp>
      <p:sp>
        <p:nvSpPr>
          <p:cNvPr id="31" name="Text Placeholder 3"/>
          <p:cNvSpPr txBox="1"/>
          <p:nvPr/>
        </p:nvSpPr>
        <p:spPr>
          <a:xfrm>
            <a:off x="7642689" y="2625850"/>
            <a:ext cx="1686560" cy="27001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C33736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学理分析</a:t>
            </a:r>
            <a:endParaRPr lang="zh-CN" altLang="en-US" sz="1600" b="1" dirty="0">
              <a:solidFill>
                <a:srgbClr val="C33736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4" name="Text Placeholder 3"/>
          <p:cNvSpPr txBox="1"/>
          <p:nvPr/>
        </p:nvSpPr>
        <p:spPr>
          <a:xfrm>
            <a:off x="7807607" y="3592824"/>
            <a:ext cx="1686560" cy="27001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C33736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具体警务实物</a:t>
            </a:r>
            <a:endParaRPr lang="zh-CN" altLang="en-US" sz="1600" b="1" dirty="0">
              <a:solidFill>
                <a:srgbClr val="C33736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37" name="Text Placeholder 3"/>
          <p:cNvSpPr txBox="1"/>
          <p:nvPr/>
        </p:nvSpPr>
        <p:spPr>
          <a:xfrm>
            <a:off x="7459817" y="4504028"/>
            <a:ext cx="1686560" cy="295466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l"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C33736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逻辑进路</a:t>
            </a:r>
            <a:endParaRPr lang="zh-CN" altLang="en-US" sz="1600" b="1" dirty="0">
              <a:solidFill>
                <a:srgbClr val="C33736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0" name="Text Placeholder 3"/>
          <p:cNvSpPr txBox="1"/>
          <p:nvPr/>
        </p:nvSpPr>
        <p:spPr>
          <a:xfrm>
            <a:off x="2683792" y="2663144"/>
            <a:ext cx="1686560" cy="27001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C33736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道德立场</a:t>
            </a:r>
            <a:endParaRPr lang="zh-CN" altLang="en-US" sz="1600" b="1" dirty="0">
              <a:solidFill>
                <a:srgbClr val="C33736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3" name="Text Placeholder 3"/>
          <p:cNvSpPr txBox="1"/>
          <p:nvPr/>
        </p:nvSpPr>
        <p:spPr>
          <a:xfrm>
            <a:off x="2690530" y="3659228"/>
            <a:ext cx="1686560" cy="27001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C33736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警务执法泛化</a:t>
            </a:r>
            <a:endParaRPr lang="zh-CN" altLang="en-US" sz="1600" b="1" dirty="0">
              <a:solidFill>
                <a:srgbClr val="C33736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46" name="Text Placeholder 3"/>
          <p:cNvSpPr txBox="1"/>
          <p:nvPr/>
        </p:nvSpPr>
        <p:spPr>
          <a:xfrm>
            <a:off x="2926884" y="4473640"/>
            <a:ext cx="1686560" cy="270010"/>
          </a:xfrm>
          <a:prstGeom prst="rect">
            <a:avLst/>
          </a:prstGeom>
        </p:spPr>
        <p:txBody>
          <a:bodyPr wrap="square" lIns="0" tIns="0" rIns="0" bIns="0" anchor="ctr" anchorCtr="0">
            <a:spAutoFit/>
          </a:bodyPr>
          <a:lstStyle>
            <a:lvl1pPr marL="0" indent="0" algn="ctr">
              <a:buNone/>
              <a:defRPr sz="140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algn="r" defTabSz="796290">
              <a:lnSpc>
                <a:spcPct val="120000"/>
              </a:lnSpc>
              <a:spcBef>
                <a:spcPct val="20000"/>
              </a:spcBef>
              <a:defRPr/>
            </a:pPr>
            <a:r>
              <a:rPr lang="zh-CN" altLang="en-US" sz="1600" b="1" dirty="0" smtClean="0">
                <a:solidFill>
                  <a:srgbClr val="C33736"/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背景、历史回顾</a:t>
            </a:r>
            <a:endParaRPr lang="zh-CN" altLang="en-US" sz="1600" b="1" dirty="0">
              <a:solidFill>
                <a:srgbClr val="C33736"/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665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任意多边形 15"/>
          <p:cNvSpPr/>
          <p:nvPr/>
        </p:nvSpPr>
        <p:spPr bwMode="auto">
          <a:xfrm>
            <a:off x="292770" y="1676400"/>
            <a:ext cx="12941758" cy="3492757"/>
          </a:xfrm>
          <a:custGeom>
            <a:avLst/>
            <a:gdLst>
              <a:gd name="connsiteX0" fmla="*/ 0 w 11588822"/>
              <a:gd name="connsiteY0" fmla="*/ 0 h 3127623"/>
              <a:gd name="connsiteX1" fmla="*/ 3099184 w 11588822"/>
              <a:gd name="connsiteY1" fmla="*/ 0 h 3127623"/>
              <a:gd name="connsiteX2" fmla="*/ 6887525 w 11588822"/>
              <a:gd name="connsiteY2" fmla="*/ 0 h 3127623"/>
              <a:gd name="connsiteX3" fmla="*/ 9986708 w 11588822"/>
              <a:gd name="connsiteY3" fmla="*/ 0 h 3127623"/>
              <a:gd name="connsiteX4" fmla="*/ 11588822 w 11588822"/>
              <a:gd name="connsiteY4" fmla="*/ 1563812 h 3127623"/>
              <a:gd name="connsiteX5" fmla="*/ 11588822 w 11588822"/>
              <a:gd name="connsiteY5" fmla="*/ 3127623 h 3127623"/>
              <a:gd name="connsiteX6" fmla="*/ 8489638 w 11588822"/>
              <a:gd name="connsiteY6" fmla="*/ 3127623 h 3127623"/>
              <a:gd name="connsiteX7" fmla="*/ 3226042 w 11588822"/>
              <a:gd name="connsiteY7" fmla="*/ 3127623 h 3127623"/>
              <a:gd name="connsiteX8" fmla="*/ 126858 w 11588822"/>
              <a:gd name="connsiteY8" fmla="*/ 3127623 h 3127623"/>
              <a:gd name="connsiteX9" fmla="*/ 1665544 w 11588822"/>
              <a:gd name="connsiteY9" fmla="*/ 1625724 h 3127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1588822" h="3127623">
                <a:moveTo>
                  <a:pt x="0" y="0"/>
                </a:moveTo>
                <a:lnTo>
                  <a:pt x="3099184" y="0"/>
                </a:lnTo>
                <a:lnTo>
                  <a:pt x="6887525" y="0"/>
                </a:lnTo>
                <a:lnTo>
                  <a:pt x="9986708" y="0"/>
                </a:lnTo>
                <a:lnTo>
                  <a:pt x="11588822" y="1563812"/>
                </a:lnTo>
                <a:lnTo>
                  <a:pt x="11588822" y="3127623"/>
                </a:lnTo>
                <a:lnTo>
                  <a:pt x="8489638" y="3127623"/>
                </a:lnTo>
                <a:lnTo>
                  <a:pt x="3226042" y="3127623"/>
                </a:lnTo>
                <a:lnTo>
                  <a:pt x="126858" y="3127623"/>
                </a:lnTo>
                <a:lnTo>
                  <a:pt x="1665544" y="1625724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>
            <a:noFill/>
          </a:ln>
          <a:effectLst/>
          <a:extLst/>
        </p:spPr>
        <p:txBody>
          <a:bodyPr wrap="square" rtlCol="0" anchor="ctr">
            <a:noAutofit/>
          </a:bodyPr>
          <a:lstStyle/>
          <a:p>
            <a:pPr algn="l"/>
            <a:endParaRPr lang="zh-CN" altLang="en-US" dirty="0"/>
          </a:p>
        </p:txBody>
      </p:sp>
      <p:sp>
        <p:nvSpPr>
          <p:cNvPr id="31" name="Rectangle 13"/>
          <p:cNvSpPr/>
          <p:nvPr/>
        </p:nvSpPr>
        <p:spPr>
          <a:xfrm rot="2700000">
            <a:off x="-2025669" y="1880667"/>
            <a:ext cx="3220750" cy="3220750"/>
          </a:xfrm>
          <a:prstGeom prst="rect">
            <a:avLst/>
          </a:prstGeom>
          <a:noFill/>
          <a:ln w="76200">
            <a:solidFill>
              <a:srgbClr val="C33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>
              <a:cs typeface="+mn-ea"/>
              <a:sym typeface="+mn-lt"/>
            </a:endParaRPr>
          </a:p>
        </p:txBody>
      </p:sp>
      <p:sp>
        <p:nvSpPr>
          <p:cNvPr id="12" name="Rectangle 12"/>
          <p:cNvSpPr/>
          <p:nvPr/>
        </p:nvSpPr>
        <p:spPr>
          <a:xfrm rot="2700000">
            <a:off x="5544628" y="6263482"/>
            <a:ext cx="1102743" cy="1102743"/>
          </a:xfrm>
          <a:prstGeom prst="rect">
            <a:avLst/>
          </a:prstGeom>
          <a:noFill/>
          <a:ln w="76200">
            <a:solidFill>
              <a:srgbClr val="C337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en-US">
              <a:cs typeface="+mn-ea"/>
              <a:sym typeface="+mn-lt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421788" y="2957151"/>
            <a:ext cx="6730705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不当之处，敬请指正！</a:t>
            </a:r>
            <a:endParaRPr lang="zh-CN" altLang="en-US" sz="4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8192" name="直接连接符 8191"/>
          <p:cNvCxnSpPr/>
          <p:nvPr/>
        </p:nvCxnSpPr>
        <p:spPr>
          <a:xfrm>
            <a:off x="2525891" y="4209207"/>
            <a:ext cx="648000" cy="0"/>
          </a:xfrm>
          <a:prstGeom prst="line">
            <a:avLst/>
          </a:prstGeom>
          <a:ln w="57150">
            <a:solidFill>
              <a:srgbClr val="C33736"/>
            </a:solidFill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/>
          <p:nvPr/>
        </p:nvCxnSpPr>
        <p:spPr>
          <a:xfrm>
            <a:off x="3261527" y="4209207"/>
            <a:ext cx="648000" cy="0"/>
          </a:xfrm>
          <a:prstGeom prst="line">
            <a:avLst/>
          </a:prstGeom>
          <a:ln w="57150">
            <a:solidFill>
              <a:srgbClr val="C3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文本框 16"/>
          <p:cNvSpPr txBox="1"/>
          <p:nvPr/>
        </p:nvSpPr>
        <p:spPr>
          <a:xfrm>
            <a:off x="2421789" y="1837405"/>
            <a:ext cx="5859168" cy="120032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7200" dirty="0" smtClean="0">
                <a:solidFill>
                  <a:srgbClr val="C33736"/>
                </a:solidFill>
                <a:latin typeface="Century Gothic" panose="020B0502020202020204" pitchFamily="34" charset="0"/>
                <a:ea typeface="微软雅黑" panose="020B0503020204020204" pitchFamily="34" charset="-122"/>
              </a:rPr>
              <a:t>2022</a:t>
            </a:r>
            <a:endParaRPr lang="zh-CN" altLang="en-US" sz="7200" dirty="0">
              <a:solidFill>
                <a:srgbClr val="C33736"/>
              </a:solidFill>
              <a:latin typeface="Century Gothic" panose="020B0502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23" name="直接连接符 22"/>
          <p:cNvCxnSpPr/>
          <p:nvPr/>
        </p:nvCxnSpPr>
        <p:spPr>
          <a:xfrm>
            <a:off x="3997163" y="4209207"/>
            <a:ext cx="648000" cy="0"/>
          </a:xfrm>
          <a:prstGeom prst="line">
            <a:avLst/>
          </a:prstGeom>
          <a:ln w="57150">
            <a:solidFill>
              <a:srgbClr val="C3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图片占位符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9905" y="683065"/>
            <a:ext cx="3513641" cy="3513641"/>
          </a:xfrm>
          <a:prstGeom prst="diamond">
            <a:avLst/>
          </a:prstGeom>
          <a:solidFill>
            <a:srgbClr val="C33736"/>
          </a:solidFill>
          <a:effectLst/>
        </p:spPr>
      </p:pic>
      <p:pic>
        <p:nvPicPr>
          <p:cNvPr id="19" name="图片占位符 6"/>
          <p:cNvPicPr>
            <a:picLocks noChangeAspect="1"/>
          </p:cNvPicPr>
          <p:nvPr/>
        </p:nvPicPr>
        <p:blipFill>
          <a:blip r:embed="rId7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9817" y="-1240583"/>
            <a:ext cx="3540175" cy="3540175"/>
          </a:xfrm>
          <a:prstGeom prst="diamond">
            <a:avLst/>
          </a:prstGeom>
          <a:effectLst/>
        </p:spPr>
      </p:pic>
      <p:pic>
        <p:nvPicPr>
          <p:cNvPr id="20" name="图片占位符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849" y="-1187221"/>
            <a:ext cx="3486811" cy="3486813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effectLst/>
        </p:spPr>
      </p:pic>
      <p:pic>
        <p:nvPicPr>
          <p:cNvPr id="21" name="图片占位符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16814" y="696629"/>
            <a:ext cx="3500226" cy="3500228"/>
          </a:xfrm>
          <a:custGeom>
            <a:avLst/>
            <a:gdLst>
              <a:gd name="connsiteX0" fmla="*/ 2395314 w 4790629"/>
              <a:gd name="connsiteY0" fmla="*/ 0 h 4790629"/>
              <a:gd name="connsiteX1" fmla="*/ 4790629 w 4790629"/>
              <a:gd name="connsiteY1" fmla="*/ 2395315 h 4790629"/>
              <a:gd name="connsiteX2" fmla="*/ 2395314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4" y="0"/>
                </a:moveTo>
                <a:lnTo>
                  <a:pt x="4790629" y="2395315"/>
                </a:lnTo>
                <a:lnTo>
                  <a:pt x="2395314" y="4790629"/>
                </a:lnTo>
                <a:lnTo>
                  <a:pt x="0" y="2395315"/>
                </a:lnTo>
                <a:close/>
              </a:path>
            </a:pathLst>
          </a:custGeom>
          <a:effectLst/>
        </p:spPr>
      </p:pic>
      <p:pic>
        <p:nvPicPr>
          <p:cNvPr id="22" name="图片占位符 1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2214" y="2586368"/>
            <a:ext cx="3519486" cy="3519488"/>
          </a:xfrm>
          <a:custGeom>
            <a:avLst/>
            <a:gdLst>
              <a:gd name="connsiteX0" fmla="*/ 2395315 w 4790629"/>
              <a:gd name="connsiteY0" fmla="*/ 0 h 4790629"/>
              <a:gd name="connsiteX1" fmla="*/ 4790629 w 4790629"/>
              <a:gd name="connsiteY1" fmla="*/ 2395315 h 4790629"/>
              <a:gd name="connsiteX2" fmla="*/ 2395315 w 4790629"/>
              <a:gd name="connsiteY2" fmla="*/ 4790629 h 4790629"/>
              <a:gd name="connsiteX3" fmla="*/ 0 w 4790629"/>
              <a:gd name="connsiteY3" fmla="*/ 2395315 h 479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90629" h="4790629">
                <a:moveTo>
                  <a:pt x="2395315" y="0"/>
                </a:moveTo>
                <a:lnTo>
                  <a:pt x="4790629" y="2395315"/>
                </a:lnTo>
                <a:lnTo>
                  <a:pt x="2395315" y="4790629"/>
                </a:lnTo>
                <a:lnTo>
                  <a:pt x="0" y="2395315"/>
                </a:lnTo>
                <a:close/>
              </a:path>
            </a:pathLst>
          </a:custGeom>
          <a:effectLst/>
        </p:spPr>
      </p:pic>
      <p:cxnSp>
        <p:nvCxnSpPr>
          <p:cNvPr id="24" name="直接连接符 23"/>
          <p:cNvCxnSpPr/>
          <p:nvPr/>
        </p:nvCxnSpPr>
        <p:spPr>
          <a:xfrm>
            <a:off x="4732798" y="4209207"/>
            <a:ext cx="682349" cy="0"/>
          </a:xfrm>
          <a:prstGeom prst="line">
            <a:avLst/>
          </a:prstGeom>
          <a:ln w="57150">
            <a:solidFill>
              <a:srgbClr val="C3373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Ryan Farish - Sunshine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76300" y="-304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332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8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500"/>
                            </p:stCondLst>
                            <p:childTnLst>
                              <p:par>
                                <p:cTn id="6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mute="1" numSld="999">
                <p:cTn id="7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6" grpId="0" animBg="1"/>
      <p:bldP spid="31" grpId="0" animBg="1"/>
      <p:bldP spid="12" grpId="0" animBg="1"/>
      <p:bldP spid="8" grpId="0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 dirty="0" smtClean="0">
                <a:latin typeface="Arial" panose="020B0604020202020204" pitchFamily="34" charset="0"/>
              </a:rPr>
              <a:t>1</a:t>
            </a:r>
            <a:endParaRPr lang="en-US" altLang="zh-CN" sz="2000" b="1" dirty="0">
              <a:latin typeface="Arial" panose="020B0604020202020204" pitchFamily="34" charset="0"/>
            </a:endParaRPr>
          </a:p>
        </p:txBody>
      </p:sp>
      <p:sp>
        <p:nvSpPr>
          <p:cNvPr id="245" name="Freeform 26"/>
          <p:cNvSpPr>
            <a:spLocks noEditPoints="1"/>
          </p:cNvSpPr>
          <p:nvPr/>
        </p:nvSpPr>
        <p:spPr bwMode="auto">
          <a:xfrm rot="2700000">
            <a:off x="974843" y="1472409"/>
            <a:ext cx="295910" cy="525145"/>
          </a:xfrm>
          <a:custGeom>
            <a:avLst/>
            <a:gdLst>
              <a:gd name="T0" fmla="*/ 482 w 579"/>
              <a:gd name="T1" fmla="*/ 367 h 1073"/>
              <a:gd name="T2" fmla="*/ 482 w 579"/>
              <a:gd name="T3" fmla="*/ 148 h 1073"/>
              <a:gd name="T4" fmla="*/ 525 w 579"/>
              <a:gd name="T5" fmla="*/ 79 h 1073"/>
              <a:gd name="T6" fmla="*/ 447 w 579"/>
              <a:gd name="T7" fmla="*/ 0 h 1073"/>
              <a:gd name="T8" fmla="*/ 132 w 579"/>
              <a:gd name="T9" fmla="*/ 0 h 1073"/>
              <a:gd name="T10" fmla="*/ 54 w 579"/>
              <a:gd name="T11" fmla="*/ 79 h 1073"/>
              <a:gd name="T12" fmla="*/ 96 w 579"/>
              <a:gd name="T13" fmla="*/ 148 h 1073"/>
              <a:gd name="T14" fmla="*/ 96 w 579"/>
              <a:gd name="T15" fmla="*/ 367 h 1073"/>
              <a:gd name="T16" fmla="*/ 0 w 579"/>
              <a:gd name="T17" fmla="*/ 583 h 1073"/>
              <a:gd name="T18" fmla="*/ 0 w 579"/>
              <a:gd name="T19" fmla="*/ 612 h 1073"/>
              <a:gd name="T20" fmla="*/ 224 w 579"/>
              <a:gd name="T21" fmla="*/ 612 h 1073"/>
              <a:gd name="T22" fmla="*/ 224 w 579"/>
              <a:gd name="T23" fmla="*/ 923 h 1073"/>
              <a:gd name="T24" fmla="*/ 289 w 579"/>
              <a:gd name="T25" fmla="*/ 1073 h 1073"/>
              <a:gd name="T26" fmla="*/ 355 w 579"/>
              <a:gd name="T27" fmla="*/ 923 h 1073"/>
              <a:gd name="T28" fmla="*/ 355 w 579"/>
              <a:gd name="T29" fmla="*/ 612 h 1073"/>
              <a:gd name="T30" fmla="*/ 579 w 579"/>
              <a:gd name="T31" fmla="*/ 612 h 1073"/>
              <a:gd name="T32" fmla="*/ 579 w 579"/>
              <a:gd name="T33" fmla="*/ 583 h 1073"/>
              <a:gd name="T34" fmla="*/ 482 w 579"/>
              <a:gd name="T35" fmla="*/ 367 h 1073"/>
              <a:gd name="T36" fmla="*/ 132 w 579"/>
              <a:gd name="T37" fmla="*/ 58 h 1073"/>
              <a:gd name="T38" fmla="*/ 447 w 579"/>
              <a:gd name="T39" fmla="*/ 58 h 1073"/>
              <a:gd name="T40" fmla="*/ 467 w 579"/>
              <a:gd name="T41" fmla="*/ 79 h 1073"/>
              <a:gd name="T42" fmla="*/ 449 w 579"/>
              <a:gd name="T43" fmla="*/ 99 h 1073"/>
              <a:gd name="T44" fmla="*/ 436 w 579"/>
              <a:gd name="T45" fmla="*/ 101 h 1073"/>
              <a:gd name="T46" fmla="*/ 143 w 579"/>
              <a:gd name="T47" fmla="*/ 101 h 1073"/>
              <a:gd name="T48" fmla="*/ 129 w 579"/>
              <a:gd name="T49" fmla="*/ 99 h 1073"/>
              <a:gd name="T50" fmla="*/ 111 w 579"/>
              <a:gd name="T51" fmla="*/ 79 h 1073"/>
              <a:gd name="T52" fmla="*/ 132 w 579"/>
              <a:gd name="T53" fmla="*/ 58 h 1073"/>
              <a:gd name="T54" fmla="*/ 424 w 579"/>
              <a:gd name="T55" fmla="*/ 370 h 1073"/>
              <a:gd name="T56" fmla="*/ 154 w 579"/>
              <a:gd name="T57" fmla="*/ 370 h 1073"/>
              <a:gd name="T58" fmla="*/ 154 w 579"/>
              <a:gd name="T59" fmla="*/ 130 h 1073"/>
              <a:gd name="T60" fmla="*/ 424 w 579"/>
              <a:gd name="T61" fmla="*/ 130 h 1073"/>
              <a:gd name="T62" fmla="*/ 424 w 579"/>
              <a:gd name="T63" fmla="*/ 370 h 1073"/>
              <a:gd name="T64" fmla="*/ 297 w 579"/>
              <a:gd name="T65" fmla="*/ 911 h 1073"/>
              <a:gd name="T66" fmla="*/ 289 w 579"/>
              <a:gd name="T67" fmla="*/ 928 h 1073"/>
              <a:gd name="T68" fmla="*/ 282 w 579"/>
              <a:gd name="T69" fmla="*/ 911 h 1073"/>
              <a:gd name="T70" fmla="*/ 282 w 579"/>
              <a:gd name="T71" fmla="*/ 612 h 1073"/>
              <a:gd name="T72" fmla="*/ 297 w 579"/>
              <a:gd name="T73" fmla="*/ 612 h 1073"/>
              <a:gd name="T74" fmla="*/ 297 w 579"/>
              <a:gd name="T75" fmla="*/ 911 h 1073"/>
              <a:gd name="T76" fmla="*/ 355 w 579"/>
              <a:gd name="T77" fmla="*/ 554 h 1073"/>
              <a:gd name="T78" fmla="*/ 224 w 579"/>
              <a:gd name="T79" fmla="*/ 554 h 1073"/>
              <a:gd name="T80" fmla="*/ 59 w 579"/>
              <a:gd name="T81" fmla="*/ 554 h 1073"/>
              <a:gd name="T82" fmla="*/ 144 w 579"/>
              <a:gd name="T83" fmla="*/ 403 h 1073"/>
              <a:gd name="T84" fmla="*/ 149 w 579"/>
              <a:gd name="T85" fmla="*/ 399 h 1073"/>
              <a:gd name="T86" fmla="*/ 430 w 579"/>
              <a:gd name="T87" fmla="*/ 399 h 1073"/>
              <a:gd name="T88" fmla="*/ 435 w 579"/>
              <a:gd name="T89" fmla="*/ 403 h 1073"/>
              <a:gd name="T90" fmla="*/ 519 w 579"/>
              <a:gd name="T91" fmla="*/ 554 h 1073"/>
              <a:gd name="T92" fmla="*/ 355 w 579"/>
              <a:gd name="T93" fmla="*/ 554 h 10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579" h="1073">
                <a:moveTo>
                  <a:pt x="482" y="367"/>
                </a:moveTo>
                <a:cubicBezTo>
                  <a:pt x="482" y="148"/>
                  <a:pt x="482" y="148"/>
                  <a:pt x="482" y="148"/>
                </a:cubicBezTo>
                <a:cubicBezTo>
                  <a:pt x="508" y="135"/>
                  <a:pt x="525" y="109"/>
                  <a:pt x="525" y="79"/>
                </a:cubicBezTo>
                <a:cubicBezTo>
                  <a:pt x="525" y="35"/>
                  <a:pt x="490" y="0"/>
                  <a:pt x="447" y="0"/>
                </a:cubicBezTo>
                <a:cubicBezTo>
                  <a:pt x="132" y="0"/>
                  <a:pt x="132" y="0"/>
                  <a:pt x="132" y="0"/>
                </a:cubicBezTo>
                <a:cubicBezTo>
                  <a:pt x="89" y="0"/>
                  <a:pt x="54" y="35"/>
                  <a:pt x="54" y="79"/>
                </a:cubicBezTo>
                <a:cubicBezTo>
                  <a:pt x="54" y="109"/>
                  <a:pt x="71" y="135"/>
                  <a:pt x="96" y="148"/>
                </a:cubicBezTo>
                <a:cubicBezTo>
                  <a:pt x="96" y="367"/>
                  <a:pt x="96" y="367"/>
                  <a:pt x="96" y="367"/>
                </a:cubicBezTo>
                <a:cubicBezTo>
                  <a:pt x="35" y="422"/>
                  <a:pt x="0" y="500"/>
                  <a:pt x="0" y="583"/>
                </a:cubicBezTo>
                <a:cubicBezTo>
                  <a:pt x="0" y="612"/>
                  <a:pt x="0" y="612"/>
                  <a:pt x="0" y="612"/>
                </a:cubicBezTo>
                <a:cubicBezTo>
                  <a:pt x="224" y="612"/>
                  <a:pt x="224" y="612"/>
                  <a:pt x="224" y="612"/>
                </a:cubicBezTo>
                <a:cubicBezTo>
                  <a:pt x="224" y="923"/>
                  <a:pt x="224" y="923"/>
                  <a:pt x="224" y="923"/>
                </a:cubicBezTo>
                <a:cubicBezTo>
                  <a:pt x="289" y="1073"/>
                  <a:pt x="289" y="1073"/>
                  <a:pt x="289" y="1073"/>
                </a:cubicBezTo>
                <a:cubicBezTo>
                  <a:pt x="355" y="923"/>
                  <a:pt x="355" y="923"/>
                  <a:pt x="355" y="923"/>
                </a:cubicBezTo>
                <a:cubicBezTo>
                  <a:pt x="355" y="612"/>
                  <a:pt x="355" y="612"/>
                  <a:pt x="355" y="612"/>
                </a:cubicBezTo>
                <a:cubicBezTo>
                  <a:pt x="579" y="612"/>
                  <a:pt x="579" y="612"/>
                  <a:pt x="579" y="612"/>
                </a:cubicBezTo>
                <a:cubicBezTo>
                  <a:pt x="579" y="583"/>
                  <a:pt x="579" y="583"/>
                  <a:pt x="579" y="583"/>
                </a:cubicBezTo>
                <a:cubicBezTo>
                  <a:pt x="579" y="500"/>
                  <a:pt x="544" y="422"/>
                  <a:pt x="482" y="367"/>
                </a:cubicBezTo>
                <a:close/>
                <a:moveTo>
                  <a:pt x="132" y="58"/>
                </a:moveTo>
                <a:cubicBezTo>
                  <a:pt x="447" y="58"/>
                  <a:pt x="447" y="58"/>
                  <a:pt x="447" y="58"/>
                </a:cubicBezTo>
                <a:cubicBezTo>
                  <a:pt x="458" y="58"/>
                  <a:pt x="467" y="67"/>
                  <a:pt x="467" y="79"/>
                </a:cubicBezTo>
                <a:cubicBezTo>
                  <a:pt x="467" y="89"/>
                  <a:pt x="459" y="97"/>
                  <a:pt x="449" y="99"/>
                </a:cubicBezTo>
                <a:cubicBezTo>
                  <a:pt x="436" y="101"/>
                  <a:pt x="436" y="101"/>
                  <a:pt x="436" y="101"/>
                </a:cubicBezTo>
                <a:cubicBezTo>
                  <a:pt x="143" y="101"/>
                  <a:pt x="143" y="101"/>
                  <a:pt x="143" y="101"/>
                </a:cubicBezTo>
                <a:cubicBezTo>
                  <a:pt x="129" y="99"/>
                  <a:pt x="129" y="99"/>
                  <a:pt x="129" y="99"/>
                </a:cubicBezTo>
                <a:cubicBezTo>
                  <a:pt x="119" y="97"/>
                  <a:pt x="111" y="89"/>
                  <a:pt x="111" y="79"/>
                </a:cubicBezTo>
                <a:cubicBezTo>
                  <a:pt x="111" y="67"/>
                  <a:pt x="121" y="58"/>
                  <a:pt x="132" y="58"/>
                </a:cubicBezTo>
                <a:close/>
                <a:moveTo>
                  <a:pt x="424" y="370"/>
                </a:moveTo>
                <a:cubicBezTo>
                  <a:pt x="154" y="370"/>
                  <a:pt x="154" y="370"/>
                  <a:pt x="154" y="370"/>
                </a:cubicBezTo>
                <a:cubicBezTo>
                  <a:pt x="154" y="130"/>
                  <a:pt x="154" y="130"/>
                  <a:pt x="154" y="130"/>
                </a:cubicBezTo>
                <a:cubicBezTo>
                  <a:pt x="424" y="130"/>
                  <a:pt x="424" y="130"/>
                  <a:pt x="424" y="130"/>
                </a:cubicBezTo>
                <a:lnTo>
                  <a:pt x="424" y="370"/>
                </a:lnTo>
                <a:close/>
                <a:moveTo>
                  <a:pt x="297" y="911"/>
                </a:moveTo>
                <a:cubicBezTo>
                  <a:pt x="289" y="928"/>
                  <a:pt x="289" y="928"/>
                  <a:pt x="289" y="928"/>
                </a:cubicBezTo>
                <a:cubicBezTo>
                  <a:pt x="282" y="911"/>
                  <a:pt x="282" y="911"/>
                  <a:pt x="282" y="911"/>
                </a:cubicBezTo>
                <a:cubicBezTo>
                  <a:pt x="282" y="612"/>
                  <a:pt x="282" y="612"/>
                  <a:pt x="282" y="612"/>
                </a:cubicBezTo>
                <a:cubicBezTo>
                  <a:pt x="297" y="612"/>
                  <a:pt x="297" y="612"/>
                  <a:pt x="297" y="612"/>
                </a:cubicBezTo>
                <a:lnTo>
                  <a:pt x="297" y="911"/>
                </a:lnTo>
                <a:close/>
                <a:moveTo>
                  <a:pt x="355" y="554"/>
                </a:moveTo>
                <a:cubicBezTo>
                  <a:pt x="224" y="554"/>
                  <a:pt x="224" y="554"/>
                  <a:pt x="224" y="554"/>
                </a:cubicBezTo>
                <a:cubicBezTo>
                  <a:pt x="59" y="554"/>
                  <a:pt x="59" y="554"/>
                  <a:pt x="59" y="554"/>
                </a:cubicBezTo>
                <a:cubicBezTo>
                  <a:pt x="67" y="495"/>
                  <a:pt x="97" y="441"/>
                  <a:pt x="144" y="403"/>
                </a:cubicBezTo>
                <a:cubicBezTo>
                  <a:pt x="149" y="399"/>
                  <a:pt x="149" y="399"/>
                  <a:pt x="149" y="399"/>
                </a:cubicBezTo>
                <a:cubicBezTo>
                  <a:pt x="430" y="399"/>
                  <a:pt x="430" y="399"/>
                  <a:pt x="430" y="399"/>
                </a:cubicBezTo>
                <a:cubicBezTo>
                  <a:pt x="435" y="403"/>
                  <a:pt x="435" y="403"/>
                  <a:pt x="435" y="403"/>
                </a:cubicBezTo>
                <a:cubicBezTo>
                  <a:pt x="482" y="441"/>
                  <a:pt x="512" y="495"/>
                  <a:pt x="519" y="554"/>
                </a:cubicBezTo>
                <a:lnTo>
                  <a:pt x="355" y="554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 vert="horz" wrap="square" lIns="78182" tIns="39092" rIns="78182" bIns="39092" numCol="1" anchor="t" anchorCtr="0" compatLnSpc="1"/>
          <a:lstStyle/>
          <a:p>
            <a:pPr defTabSz="725170">
              <a:defRPr/>
            </a:pPr>
            <a:endParaRPr lang="id-ID" sz="1420" kern="0" dirty="0">
              <a:solidFill>
                <a:sysClr val="windowText" lastClr="000000"/>
              </a:solidFill>
              <a:latin typeface="微软雅黑" panose="020B0503020204020204" charset="-122"/>
            </a:endParaRPr>
          </a:p>
        </p:txBody>
      </p:sp>
      <p:grpSp>
        <p:nvGrpSpPr>
          <p:cNvPr id="4" name="Group 97"/>
          <p:cNvGrpSpPr/>
          <p:nvPr/>
        </p:nvGrpSpPr>
        <p:grpSpPr>
          <a:xfrm>
            <a:off x="904358" y="3922874"/>
            <a:ext cx="436880" cy="431165"/>
            <a:chOff x="6719888" y="887413"/>
            <a:chExt cx="492125" cy="468312"/>
          </a:xfrm>
          <a:solidFill>
            <a:srgbClr val="C33736"/>
          </a:solidFill>
        </p:grpSpPr>
        <p:sp>
          <p:nvSpPr>
            <p:cNvPr id="247" name="Freeform 13"/>
            <p:cNvSpPr>
              <a:spLocks noEditPoints="1"/>
            </p:cNvSpPr>
            <p:nvPr/>
          </p:nvSpPr>
          <p:spPr bwMode="auto">
            <a:xfrm>
              <a:off x="6719888" y="887413"/>
              <a:ext cx="492125" cy="468312"/>
            </a:xfrm>
            <a:custGeom>
              <a:avLst/>
              <a:gdLst>
                <a:gd name="T0" fmla="*/ 117 w 128"/>
                <a:gd name="T1" fmla="*/ 0 h 122"/>
                <a:gd name="T2" fmla="*/ 11 w 128"/>
                <a:gd name="T3" fmla="*/ 0 h 122"/>
                <a:gd name="T4" fmla="*/ 0 w 128"/>
                <a:gd name="T5" fmla="*/ 11 h 122"/>
                <a:gd name="T6" fmla="*/ 0 w 128"/>
                <a:gd name="T7" fmla="*/ 93 h 122"/>
                <a:gd name="T8" fmla="*/ 11 w 128"/>
                <a:gd name="T9" fmla="*/ 104 h 122"/>
                <a:gd name="T10" fmla="*/ 43 w 128"/>
                <a:gd name="T11" fmla="*/ 104 h 122"/>
                <a:gd name="T12" fmla="*/ 38 w 128"/>
                <a:gd name="T13" fmla="*/ 110 h 122"/>
                <a:gd name="T14" fmla="*/ 35 w 128"/>
                <a:gd name="T15" fmla="*/ 113 h 122"/>
                <a:gd name="T16" fmla="*/ 34 w 128"/>
                <a:gd name="T17" fmla="*/ 118 h 122"/>
                <a:gd name="T18" fmla="*/ 42 w 128"/>
                <a:gd name="T19" fmla="*/ 122 h 122"/>
                <a:gd name="T20" fmla="*/ 86 w 128"/>
                <a:gd name="T21" fmla="*/ 122 h 122"/>
                <a:gd name="T22" fmla="*/ 94 w 128"/>
                <a:gd name="T23" fmla="*/ 118 h 122"/>
                <a:gd name="T24" fmla="*/ 94 w 128"/>
                <a:gd name="T25" fmla="*/ 113 h 122"/>
                <a:gd name="T26" fmla="*/ 91 w 128"/>
                <a:gd name="T27" fmla="*/ 110 h 122"/>
                <a:gd name="T28" fmla="*/ 85 w 128"/>
                <a:gd name="T29" fmla="*/ 104 h 122"/>
                <a:gd name="T30" fmla="*/ 117 w 128"/>
                <a:gd name="T31" fmla="*/ 104 h 122"/>
                <a:gd name="T32" fmla="*/ 128 w 128"/>
                <a:gd name="T33" fmla="*/ 93 h 122"/>
                <a:gd name="T34" fmla="*/ 128 w 128"/>
                <a:gd name="T35" fmla="*/ 11 h 122"/>
                <a:gd name="T36" fmla="*/ 117 w 128"/>
                <a:gd name="T37" fmla="*/ 0 h 122"/>
                <a:gd name="T38" fmla="*/ 88 w 128"/>
                <a:gd name="T39" fmla="*/ 113 h 122"/>
                <a:gd name="T40" fmla="*/ 90 w 128"/>
                <a:gd name="T41" fmla="*/ 116 h 122"/>
                <a:gd name="T42" fmla="*/ 90 w 128"/>
                <a:gd name="T43" fmla="*/ 116 h 122"/>
                <a:gd name="T44" fmla="*/ 86 w 128"/>
                <a:gd name="T45" fmla="*/ 118 h 122"/>
                <a:gd name="T46" fmla="*/ 42 w 128"/>
                <a:gd name="T47" fmla="*/ 118 h 122"/>
                <a:gd name="T48" fmla="*/ 38 w 128"/>
                <a:gd name="T49" fmla="*/ 116 h 122"/>
                <a:gd name="T50" fmla="*/ 38 w 128"/>
                <a:gd name="T51" fmla="*/ 116 h 122"/>
                <a:gd name="T52" fmla="*/ 38 w 128"/>
                <a:gd name="T53" fmla="*/ 116 h 122"/>
                <a:gd name="T54" fmla="*/ 40 w 128"/>
                <a:gd name="T55" fmla="*/ 113 h 122"/>
                <a:gd name="T56" fmla="*/ 48 w 128"/>
                <a:gd name="T57" fmla="*/ 104 h 122"/>
                <a:gd name="T58" fmla="*/ 80 w 128"/>
                <a:gd name="T59" fmla="*/ 104 h 122"/>
                <a:gd name="T60" fmla="*/ 88 w 128"/>
                <a:gd name="T61" fmla="*/ 113 h 122"/>
                <a:gd name="T62" fmla="*/ 120 w 128"/>
                <a:gd name="T63" fmla="*/ 93 h 122"/>
                <a:gd name="T64" fmla="*/ 117 w 128"/>
                <a:gd name="T65" fmla="*/ 96 h 122"/>
                <a:gd name="T66" fmla="*/ 11 w 128"/>
                <a:gd name="T67" fmla="*/ 96 h 122"/>
                <a:gd name="T68" fmla="*/ 8 w 128"/>
                <a:gd name="T69" fmla="*/ 93 h 122"/>
                <a:gd name="T70" fmla="*/ 8 w 128"/>
                <a:gd name="T71" fmla="*/ 11 h 122"/>
                <a:gd name="T72" fmla="*/ 11 w 128"/>
                <a:gd name="T73" fmla="*/ 8 h 122"/>
                <a:gd name="T74" fmla="*/ 117 w 128"/>
                <a:gd name="T75" fmla="*/ 8 h 122"/>
                <a:gd name="T76" fmla="*/ 120 w 128"/>
                <a:gd name="T77" fmla="*/ 11 h 122"/>
                <a:gd name="T78" fmla="*/ 120 w 128"/>
                <a:gd name="T79" fmla="*/ 93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128" h="122">
                  <a:moveTo>
                    <a:pt x="117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5" y="0"/>
                    <a:pt x="0" y="5"/>
                    <a:pt x="0" y="11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9"/>
                    <a:pt x="5" y="104"/>
                    <a:pt x="11" y="104"/>
                  </a:cubicBezTo>
                  <a:cubicBezTo>
                    <a:pt x="43" y="104"/>
                    <a:pt x="43" y="104"/>
                    <a:pt x="43" y="104"/>
                  </a:cubicBezTo>
                  <a:cubicBezTo>
                    <a:pt x="42" y="106"/>
                    <a:pt x="39" y="109"/>
                    <a:pt x="38" y="110"/>
                  </a:cubicBezTo>
                  <a:cubicBezTo>
                    <a:pt x="36" y="111"/>
                    <a:pt x="35" y="112"/>
                    <a:pt x="35" y="113"/>
                  </a:cubicBezTo>
                  <a:cubicBezTo>
                    <a:pt x="34" y="114"/>
                    <a:pt x="33" y="116"/>
                    <a:pt x="34" y="118"/>
                  </a:cubicBezTo>
                  <a:cubicBezTo>
                    <a:pt x="35" y="120"/>
                    <a:pt x="37" y="122"/>
                    <a:pt x="42" y="122"/>
                  </a:cubicBezTo>
                  <a:cubicBezTo>
                    <a:pt x="86" y="122"/>
                    <a:pt x="86" y="122"/>
                    <a:pt x="86" y="122"/>
                  </a:cubicBezTo>
                  <a:cubicBezTo>
                    <a:pt x="91" y="122"/>
                    <a:pt x="93" y="120"/>
                    <a:pt x="94" y="118"/>
                  </a:cubicBezTo>
                  <a:cubicBezTo>
                    <a:pt x="95" y="116"/>
                    <a:pt x="95" y="114"/>
                    <a:pt x="94" y="113"/>
                  </a:cubicBezTo>
                  <a:cubicBezTo>
                    <a:pt x="93" y="112"/>
                    <a:pt x="92" y="111"/>
                    <a:pt x="91" y="110"/>
                  </a:cubicBezTo>
                  <a:cubicBezTo>
                    <a:pt x="89" y="109"/>
                    <a:pt x="87" y="106"/>
                    <a:pt x="85" y="104"/>
                  </a:cubicBezTo>
                  <a:cubicBezTo>
                    <a:pt x="117" y="104"/>
                    <a:pt x="117" y="104"/>
                    <a:pt x="117" y="104"/>
                  </a:cubicBezTo>
                  <a:cubicBezTo>
                    <a:pt x="123" y="104"/>
                    <a:pt x="128" y="99"/>
                    <a:pt x="128" y="93"/>
                  </a:cubicBezTo>
                  <a:cubicBezTo>
                    <a:pt x="128" y="11"/>
                    <a:pt x="128" y="11"/>
                    <a:pt x="128" y="11"/>
                  </a:cubicBezTo>
                  <a:cubicBezTo>
                    <a:pt x="128" y="5"/>
                    <a:pt x="123" y="0"/>
                    <a:pt x="117" y="0"/>
                  </a:cubicBezTo>
                  <a:close/>
                  <a:moveTo>
                    <a:pt x="88" y="113"/>
                  </a:moveTo>
                  <a:cubicBezTo>
                    <a:pt x="89" y="114"/>
                    <a:pt x="90" y="115"/>
                    <a:pt x="90" y="116"/>
                  </a:cubicBezTo>
                  <a:cubicBezTo>
                    <a:pt x="90" y="116"/>
                    <a:pt x="91" y="116"/>
                    <a:pt x="90" y="116"/>
                  </a:cubicBezTo>
                  <a:cubicBezTo>
                    <a:pt x="90" y="117"/>
                    <a:pt x="88" y="118"/>
                    <a:pt x="86" y="118"/>
                  </a:cubicBezTo>
                  <a:cubicBezTo>
                    <a:pt x="42" y="118"/>
                    <a:pt x="42" y="118"/>
                    <a:pt x="42" y="118"/>
                  </a:cubicBezTo>
                  <a:cubicBezTo>
                    <a:pt x="40" y="118"/>
                    <a:pt x="38" y="117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6"/>
                    <a:pt x="38" y="116"/>
                    <a:pt x="38" y="116"/>
                  </a:cubicBezTo>
                  <a:cubicBezTo>
                    <a:pt x="38" y="115"/>
                    <a:pt x="39" y="114"/>
                    <a:pt x="40" y="113"/>
                  </a:cubicBezTo>
                  <a:cubicBezTo>
                    <a:pt x="44" y="109"/>
                    <a:pt x="47" y="106"/>
                    <a:pt x="48" y="104"/>
                  </a:cubicBezTo>
                  <a:cubicBezTo>
                    <a:pt x="80" y="104"/>
                    <a:pt x="80" y="104"/>
                    <a:pt x="80" y="104"/>
                  </a:cubicBezTo>
                  <a:cubicBezTo>
                    <a:pt x="82" y="106"/>
                    <a:pt x="84" y="109"/>
                    <a:pt x="88" y="113"/>
                  </a:cubicBezTo>
                  <a:close/>
                  <a:moveTo>
                    <a:pt x="120" y="93"/>
                  </a:moveTo>
                  <a:cubicBezTo>
                    <a:pt x="120" y="95"/>
                    <a:pt x="119" y="96"/>
                    <a:pt x="117" y="96"/>
                  </a:cubicBezTo>
                  <a:cubicBezTo>
                    <a:pt x="11" y="96"/>
                    <a:pt x="11" y="96"/>
                    <a:pt x="11" y="96"/>
                  </a:cubicBezTo>
                  <a:cubicBezTo>
                    <a:pt x="9" y="96"/>
                    <a:pt x="8" y="95"/>
                    <a:pt x="8" y="93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8" y="9"/>
                    <a:pt x="9" y="8"/>
                    <a:pt x="11" y="8"/>
                  </a:cubicBezTo>
                  <a:cubicBezTo>
                    <a:pt x="117" y="8"/>
                    <a:pt x="117" y="8"/>
                    <a:pt x="117" y="8"/>
                  </a:cubicBezTo>
                  <a:cubicBezTo>
                    <a:pt x="119" y="8"/>
                    <a:pt x="120" y="9"/>
                    <a:pt x="120" y="11"/>
                  </a:cubicBezTo>
                  <a:lnTo>
                    <a:pt x="120" y="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613" tIns="25806" rIns="51613" bIns="25806" numCol="1" anchor="t" anchorCtr="0" compatLnSpc="1"/>
            <a:lstStyle/>
            <a:p>
              <a:pPr defTabSz="725170">
                <a:defRPr/>
              </a:pPr>
              <a:endParaRPr lang="id-ID" sz="1420" kern="0" dirty="0">
                <a:solidFill>
                  <a:sysClr val="windowText" lastClr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48" name="Freeform 14"/>
            <p:cNvSpPr>
              <a:spLocks noEditPoints="1"/>
            </p:cNvSpPr>
            <p:nvPr/>
          </p:nvSpPr>
          <p:spPr bwMode="auto">
            <a:xfrm>
              <a:off x="6781801" y="947738"/>
              <a:ext cx="368300" cy="247650"/>
            </a:xfrm>
            <a:custGeom>
              <a:avLst/>
              <a:gdLst>
                <a:gd name="T0" fmla="*/ 89 w 96"/>
                <a:gd name="T1" fmla="*/ 0 h 64"/>
                <a:gd name="T2" fmla="*/ 7 w 96"/>
                <a:gd name="T3" fmla="*/ 0 h 64"/>
                <a:gd name="T4" fmla="*/ 0 w 96"/>
                <a:gd name="T5" fmla="*/ 7 h 64"/>
                <a:gd name="T6" fmla="*/ 0 w 96"/>
                <a:gd name="T7" fmla="*/ 57 h 64"/>
                <a:gd name="T8" fmla="*/ 7 w 96"/>
                <a:gd name="T9" fmla="*/ 64 h 64"/>
                <a:gd name="T10" fmla="*/ 89 w 96"/>
                <a:gd name="T11" fmla="*/ 64 h 64"/>
                <a:gd name="T12" fmla="*/ 96 w 96"/>
                <a:gd name="T13" fmla="*/ 57 h 64"/>
                <a:gd name="T14" fmla="*/ 96 w 96"/>
                <a:gd name="T15" fmla="*/ 7 h 64"/>
                <a:gd name="T16" fmla="*/ 89 w 96"/>
                <a:gd name="T17" fmla="*/ 0 h 64"/>
                <a:gd name="T18" fmla="*/ 92 w 96"/>
                <a:gd name="T19" fmla="*/ 57 h 64"/>
                <a:gd name="T20" fmla="*/ 89 w 96"/>
                <a:gd name="T21" fmla="*/ 60 h 64"/>
                <a:gd name="T22" fmla="*/ 7 w 96"/>
                <a:gd name="T23" fmla="*/ 60 h 64"/>
                <a:gd name="T24" fmla="*/ 4 w 96"/>
                <a:gd name="T25" fmla="*/ 57 h 64"/>
                <a:gd name="T26" fmla="*/ 4 w 96"/>
                <a:gd name="T27" fmla="*/ 7 h 64"/>
                <a:gd name="T28" fmla="*/ 7 w 96"/>
                <a:gd name="T29" fmla="*/ 4 h 64"/>
                <a:gd name="T30" fmla="*/ 89 w 96"/>
                <a:gd name="T31" fmla="*/ 4 h 64"/>
                <a:gd name="T32" fmla="*/ 92 w 96"/>
                <a:gd name="T33" fmla="*/ 7 h 64"/>
                <a:gd name="T34" fmla="*/ 92 w 96"/>
                <a:gd name="T35" fmla="*/ 57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96" h="64">
                  <a:moveTo>
                    <a:pt x="89" y="0"/>
                  </a:moveTo>
                  <a:cubicBezTo>
                    <a:pt x="7" y="0"/>
                    <a:pt x="7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57"/>
                    <a:pt x="0" y="57"/>
                    <a:pt x="0" y="57"/>
                  </a:cubicBezTo>
                  <a:cubicBezTo>
                    <a:pt x="0" y="61"/>
                    <a:pt x="3" y="64"/>
                    <a:pt x="7" y="64"/>
                  </a:cubicBezTo>
                  <a:cubicBezTo>
                    <a:pt x="89" y="64"/>
                    <a:pt x="89" y="64"/>
                    <a:pt x="89" y="64"/>
                  </a:cubicBezTo>
                  <a:cubicBezTo>
                    <a:pt x="93" y="64"/>
                    <a:pt x="96" y="61"/>
                    <a:pt x="96" y="57"/>
                  </a:cubicBezTo>
                  <a:cubicBezTo>
                    <a:pt x="96" y="7"/>
                    <a:pt x="96" y="7"/>
                    <a:pt x="96" y="7"/>
                  </a:cubicBezTo>
                  <a:cubicBezTo>
                    <a:pt x="96" y="3"/>
                    <a:pt x="93" y="0"/>
                    <a:pt x="89" y="0"/>
                  </a:cubicBezTo>
                  <a:close/>
                  <a:moveTo>
                    <a:pt x="92" y="57"/>
                  </a:moveTo>
                  <a:cubicBezTo>
                    <a:pt x="92" y="59"/>
                    <a:pt x="91" y="60"/>
                    <a:pt x="89" y="60"/>
                  </a:cubicBezTo>
                  <a:cubicBezTo>
                    <a:pt x="7" y="60"/>
                    <a:pt x="7" y="60"/>
                    <a:pt x="7" y="60"/>
                  </a:cubicBezTo>
                  <a:cubicBezTo>
                    <a:pt x="5" y="60"/>
                    <a:pt x="4" y="59"/>
                    <a:pt x="4" y="57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5"/>
                    <a:pt x="5" y="4"/>
                    <a:pt x="7" y="4"/>
                  </a:cubicBezTo>
                  <a:cubicBezTo>
                    <a:pt x="89" y="4"/>
                    <a:pt x="89" y="4"/>
                    <a:pt x="89" y="4"/>
                  </a:cubicBezTo>
                  <a:cubicBezTo>
                    <a:pt x="91" y="4"/>
                    <a:pt x="92" y="5"/>
                    <a:pt x="92" y="7"/>
                  </a:cubicBezTo>
                  <a:lnTo>
                    <a:pt x="92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613" tIns="25806" rIns="51613" bIns="25806" numCol="1" anchor="t" anchorCtr="0" compatLnSpc="1"/>
            <a:lstStyle/>
            <a:p>
              <a:pPr defTabSz="725170">
                <a:defRPr/>
              </a:pPr>
              <a:endParaRPr lang="id-ID" sz="1420" kern="0" dirty="0">
                <a:solidFill>
                  <a:sysClr val="windowText" lastClr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49" name="Freeform 15"/>
            <p:cNvSpPr>
              <a:spLocks noEditPoints="1"/>
            </p:cNvSpPr>
            <p:nvPr/>
          </p:nvSpPr>
          <p:spPr bwMode="auto">
            <a:xfrm>
              <a:off x="6943726" y="1201738"/>
              <a:ext cx="46038" cy="47625"/>
            </a:xfrm>
            <a:custGeom>
              <a:avLst/>
              <a:gdLst>
                <a:gd name="T0" fmla="*/ 6 w 12"/>
                <a:gd name="T1" fmla="*/ 0 h 12"/>
                <a:gd name="T2" fmla="*/ 0 w 12"/>
                <a:gd name="T3" fmla="*/ 6 h 12"/>
                <a:gd name="T4" fmla="*/ 6 w 12"/>
                <a:gd name="T5" fmla="*/ 12 h 12"/>
                <a:gd name="T6" fmla="*/ 12 w 12"/>
                <a:gd name="T7" fmla="*/ 6 h 12"/>
                <a:gd name="T8" fmla="*/ 6 w 12"/>
                <a:gd name="T9" fmla="*/ 0 h 12"/>
                <a:gd name="T10" fmla="*/ 6 w 12"/>
                <a:gd name="T11" fmla="*/ 8 h 12"/>
                <a:gd name="T12" fmla="*/ 4 w 12"/>
                <a:gd name="T13" fmla="*/ 6 h 12"/>
                <a:gd name="T14" fmla="*/ 6 w 12"/>
                <a:gd name="T15" fmla="*/ 4 h 12"/>
                <a:gd name="T16" fmla="*/ 8 w 12"/>
                <a:gd name="T17" fmla="*/ 6 h 12"/>
                <a:gd name="T18" fmla="*/ 6 w 12"/>
                <a:gd name="T19" fmla="*/ 8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2" h="12">
                  <a:moveTo>
                    <a:pt x="6" y="0"/>
                  </a:moveTo>
                  <a:cubicBezTo>
                    <a:pt x="3" y="0"/>
                    <a:pt x="0" y="3"/>
                    <a:pt x="0" y="6"/>
                  </a:cubicBezTo>
                  <a:cubicBezTo>
                    <a:pt x="0" y="9"/>
                    <a:pt x="3" y="12"/>
                    <a:pt x="6" y="12"/>
                  </a:cubicBezTo>
                  <a:cubicBezTo>
                    <a:pt x="9" y="12"/>
                    <a:pt x="12" y="9"/>
                    <a:pt x="12" y="6"/>
                  </a:cubicBezTo>
                  <a:cubicBezTo>
                    <a:pt x="12" y="3"/>
                    <a:pt x="9" y="0"/>
                    <a:pt x="6" y="0"/>
                  </a:cubicBezTo>
                  <a:close/>
                  <a:moveTo>
                    <a:pt x="6" y="8"/>
                  </a:moveTo>
                  <a:cubicBezTo>
                    <a:pt x="5" y="8"/>
                    <a:pt x="4" y="7"/>
                    <a:pt x="4" y="6"/>
                  </a:cubicBezTo>
                  <a:cubicBezTo>
                    <a:pt x="4" y="5"/>
                    <a:pt x="5" y="4"/>
                    <a:pt x="6" y="4"/>
                  </a:cubicBezTo>
                  <a:cubicBezTo>
                    <a:pt x="7" y="4"/>
                    <a:pt x="8" y="5"/>
                    <a:pt x="8" y="6"/>
                  </a:cubicBezTo>
                  <a:cubicBezTo>
                    <a:pt x="8" y="7"/>
                    <a:pt x="7" y="8"/>
                    <a:pt x="6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613" tIns="25806" rIns="51613" bIns="25806" numCol="1" anchor="t" anchorCtr="0" compatLnSpc="1"/>
            <a:lstStyle/>
            <a:p>
              <a:pPr defTabSz="725170">
                <a:defRPr/>
              </a:pPr>
              <a:endParaRPr lang="id-ID" sz="1420" kern="0" dirty="0">
                <a:solidFill>
                  <a:sysClr val="windowText" lastClr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50" name="Freeform 16"/>
            <p:cNvSpPr/>
            <p:nvPr/>
          </p:nvSpPr>
          <p:spPr bwMode="auto">
            <a:xfrm>
              <a:off x="6881813" y="1044575"/>
              <a:ext cx="61913" cy="65087"/>
            </a:xfrm>
            <a:custGeom>
              <a:avLst/>
              <a:gdLst>
                <a:gd name="T0" fmla="*/ 0 w 39"/>
                <a:gd name="T1" fmla="*/ 24 h 41"/>
                <a:gd name="T2" fmla="*/ 39 w 39"/>
                <a:gd name="T3" fmla="*/ 41 h 41"/>
                <a:gd name="T4" fmla="*/ 39 w 39"/>
                <a:gd name="T5" fmla="*/ 32 h 41"/>
                <a:gd name="T6" fmla="*/ 12 w 39"/>
                <a:gd name="T7" fmla="*/ 19 h 41"/>
                <a:gd name="T8" fmla="*/ 39 w 39"/>
                <a:gd name="T9" fmla="*/ 10 h 41"/>
                <a:gd name="T10" fmla="*/ 39 w 39"/>
                <a:gd name="T11" fmla="*/ 0 h 41"/>
                <a:gd name="T12" fmla="*/ 0 w 39"/>
                <a:gd name="T13" fmla="*/ 17 h 41"/>
                <a:gd name="T14" fmla="*/ 0 w 39"/>
                <a:gd name="T15" fmla="*/ 24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41">
                  <a:moveTo>
                    <a:pt x="0" y="24"/>
                  </a:moveTo>
                  <a:lnTo>
                    <a:pt x="39" y="41"/>
                  </a:lnTo>
                  <a:lnTo>
                    <a:pt x="39" y="32"/>
                  </a:lnTo>
                  <a:lnTo>
                    <a:pt x="12" y="19"/>
                  </a:lnTo>
                  <a:lnTo>
                    <a:pt x="39" y="10"/>
                  </a:lnTo>
                  <a:lnTo>
                    <a:pt x="39" y="0"/>
                  </a:lnTo>
                  <a:lnTo>
                    <a:pt x="0" y="17"/>
                  </a:lnTo>
                  <a:lnTo>
                    <a:pt x="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613" tIns="25806" rIns="51613" bIns="25806" numCol="1" anchor="t" anchorCtr="0" compatLnSpc="1"/>
            <a:lstStyle/>
            <a:p>
              <a:pPr defTabSz="725170">
                <a:defRPr/>
              </a:pPr>
              <a:endParaRPr lang="id-ID" sz="1420" kern="0" dirty="0">
                <a:solidFill>
                  <a:sysClr val="windowText" lastClr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51" name="Freeform 17"/>
            <p:cNvSpPr/>
            <p:nvPr/>
          </p:nvSpPr>
          <p:spPr bwMode="auto">
            <a:xfrm>
              <a:off x="6950076" y="1033463"/>
              <a:ext cx="31750" cy="87312"/>
            </a:xfrm>
            <a:custGeom>
              <a:avLst/>
              <a:gdLst>
                <a:gd name="T0" fmla="*/ 7 w 8"/>
                <a:gd name="T1" fmla="*/ 0 h 23"/>
                <a:gd name="T2" fmla="*/ 5 w 8"/>
                <a:gd name="T3" fmla="*/ 0 h 23"/>
                <a:gd name="T4" fmla="*/ 5 w 8"/>
                <a:gd name="T5" fmla="*/ 2 h 23"/>
                <a:gd name="T6" fmla="*/ 0 w 8"/>
                <a:gd name="T7" fmla="*/ 20 h 23"/>
                <a:gd name="T8" fmla="*/ 0 w 8"/>
                <a:gd name="T9" fmla="*/ 22 h 23"/>
                <a:gd name="T10" fmla="*/ 2 w 8"/>
                <a:gd name="T11" fmla="*/ 23 h 23"/>
                <a:gd name="T12" fmla="*/ 3 w 8"/>
                <a:gd name="T13" fmla="*/ 23 h 23"/>
                <a:gd name="T14" fmla="*/ 3 w 8"/>
                <a:gd name="T15" fmla="*/ 22 h 23"/>
                <a:gd name="T16" fmla="*/ 4 w 8"/>
                <a:gd name="T17" fmla="*/ 21 h 23"/>
                <a:gd name="T18" fmla="*/ 8 w 8"/>
                <a:gd name="T19" fmla="*/ 3 h 23"/>
                <a:gd name="T20" fmla="*/ 8 w 8"/>
                <a:gd name="T21" fmla="*/ 1 h 23"/>
                <a:gd name="T22" fmla="*/ 8 w 8"/>
                <a:gd name="T23" fmla="*/ 0 h 23"/>
                <a:gd name="T24" fmla="*/ 7 w 8"/>
                <a:gd name="T2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23">
                  <a:moveTo>
                    <a:pt x="7" y="0"/>
                  </a:moveTo>
                  <a:cubicBezTo>
                    <a:pt x="6" y="0"/>
                    <a:pt x="6" y="0"/>
                    <a:pt x="5" y="0"/>
                  </a:cubicBezTo>
                  <a:cubicBezTo>
                    <a:pt x="5" y="0"/>
                    <a:pt x="5" y="1"/>
                    <a:pt x="5" y="2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1"/>
                    <a:pt x="0" y="22"/>
                    <a:pt x="0" y="22"/>
                  </a:cubicBezTo>
                  <a:cubicBezTo>
                    <a:pt x="0" y="23"/>
                    <a:pt x="1" y="23"/>
                    <a:pt x="2" y="23"/>
                  </a:cubicBezTo>
                  <a:cubicBezTo>
                    <a:pt x="2" y="23"/>
                    <a:pt x="2" y="23"/>
                    <a:pt x="3" y="23"/>
                  </a:cubicBezTo>
                  <a:cubicBezTo>
                    <a:pt x="3" y="23"/>
                    <a:pt x="3" y="22"/>
                    <a:pt x="3" y="22"/>
                  </a:cubicBezTo>
                  <a:cubicBezTo>
                    <a:pt x="3" y="22"/>
                    <a:pt x="3" y="21"/>
                    <a:pt x="4" y="21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1"/>
                    <a:pt x="8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0"/>
                    <a:pt x="7" y="0"/>
                    <a:pt x="7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613" tIns="25806" rIns="51613" bIns="25806" numCol="1" anchor="t" anchorCtr="0" compatLnSpc="1"/>
            <a:lstStyle/>
            <a:p>
              <a:pPr defTabSz="725170">
                <a:defRPr/>
              </a:pPr>
              <a:endParaRPr lang="id-ID" sz="1420" kern="0" dirty="0">
                <a:solidFill>
                  <a:sysClr val="windowText" lastClr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52" name="Freeform 18"/>
            <p:cNvSpPr/>
            <p:nvPr/>
          </p:nvSpPr>
          <p:spPr bwMode="auto">
            <a:xfrm>
              <a:off x="6989763" y="1044575"/>
              <a:ext cx="60325" cy="65087"/>
            </a:xfrm>
            <a:custGeom>
              <a:avLst/>
              <a:gdLst>
                <a:gd name="T0" fmla="*/ 0 w 38"/>
                <a:gd name="T1" fmla="*/ 10 h 41"/>
                <a:gd name="T2" fmla="*/ 26 w 38"/>
                <a:gd name="T3" fmla="*/ 19 h 41"/>
                <a:gd name="T4" fmla="*/ 0 w 38"/>
                <a:gd name="T5" fmla="*/ 32 h 41"/>
                <a:gd name="T6" fmla="*/ 0 w 38"/>
                <a:gd name="T7" fmla="*/ 41 h 41"/>
                <a:gd name="T8" fmla="*/ 38 w 38"/>
                <a:gd name="T9" fmla="*/ 24 h 41"/>
                <a:gd name="T10" fmla="*/ 38 w 38"/>
                <a:gd name="T11" fmla="*/ 17 h 41"/>
                <a:gd name="T12" fmla="*/ 0 w 38"/>
                <a:gd name="T13" fmla="*/ 0 h 41"/>
                <a:gd name="T14" fmla="*/ 0 w 38"/>
                <a:gd name="T15" fmla="*/ 1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" h="41">
                  <a:moveTo>
                    <a:pt x="0" y="10"/>
                  </a:moveTo>
                  <a:lnTo>
                    <a:pt x="26" y="19"/>
                  </a:lnTo>
                  <a:lnTo>
                    <a:pt x="0" y="32"/>
                  </a:lnTo>
                  <a:lnTo>
                    <a:pt x="0" y="41"/>
                  </a:lnTo>
                  <a:lnTo>
                    <a:pt x="38" y="24"/>
                  </a:lnTo>
                  <a:lnTo>
                    <a:pt x="38" y="17"/>
                  </a:lnTo>
                  <a:lnTo>
                    <a:pt x="0" y="0"/>
                  </a:lnTo>
                  <a:lnTo>
                    <a:pt x="0" y="1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613" tIns="25806" rIns="51613" bIns="25806" numCol="1" anchor="t" anchorCtr="0" compatLnSpc="1"/>
            <a:lstStyle/>
            <a:p>
              <a:pPr defTabSz="725170">
                <a:defRPr/>
              </a:pPr>
              <a:endParaRPr lang="id-ID" sz="1420" kern="0" dirty="0">
                <a:solidFill>
                  <a:sysClr val="windowText" lastClr="000000"/>
                </a:solidFill>
                <a:latin typeface="微软雅黑" panose="020B0503020204020204" charset="-122"/>
              </a:endParaRPr>
            </a:p>
          </p:txBody>
        </p:sp>
      </p:grpSp>
      <p:sp>
        <p:nvSpPr>
          <p:cNvPr id="253" name="Freeform 22"/>
          <p:cNvSpPr>
            <a:spLocks noEditPoints="1"/>
          </p:cNvSpPr>
          <p:nvPr/>
        </p:nvSpPr>
        <p:spPr bwMode="auto">
          <a:xfrm>
            <a:off x="901183" y="2656049"/>
            <a:ext cx="442595" cy="462280"/>
          </a:xfrm>
          <a:custGeom>
            <a:avLst/>
            <a:gdLst>
              <a:gd name="T0" fmla="*/ 326 w 326"/>
              <a:gd name="T1" fmla="*/ 108 h 328"/>
              <a:gd name="T2" fmla="*/ 219 w 326"/>
              <a:gd name="T3" fmla="*/ 0 h 328"/>
              <a:gd name="T4" fmla="*/ 31 w 326"/>
              <a:gd name="T5" fmla="*/ 188 h 328"/>
              <a:gd name="T6" fmla="*/ 0 w 326"/>
              <a:gd name="T7" fmla="*/ 328 h 328"/>
              <a:gd name="T8" fmla="*/ 139 w 326"/>
              <a:gd name="T9" fmla="*/ 295 h 328"/>
              <a:gd name="T10" fmla="*/ 326 w 326"/>
              <a:gd name="T11" fmla="*/ 108 h 328"/>
              <a:gd name="T12" fmla="*/ 129 w 326"/>
              <a:gd name="T13" fmla="*/ 275 h 328"/>
              <a:gd name="T14" fmla="*/ 112 w 326"/>
              <a:gd name="T15" fmla="*/ 258 h 328"/>
              <a:gd name="T16" fmla="*/ 280 w 326"/>
              <a:gd name="T17" fmla="*/ 91 h 328"/>
              <a:gd name="T18" fmla="*/ 297 w 326"/>
              <a:gd name="T19" fmla="*/ 108 h 328"/>
              <a:gd name="T20" fmla="*/ 129 w 326"/>
              <a:gd name="T21" fmla="*/ 275 h 328"/>
              <a:gd name="T22" fmla="*/ 67 w 326"/>
              <a:gd name="T23" fmla="*/ 290 h 328"/>
              <a:gd name="T24" fmla="*/ 37 w 326"/>
              <a:gd name="T25" fmla="*/ 260 h 328"/>
              <a:gd name="T26" fmla="*/ 48 w 326"/>
              <a:gd name="T27" fmla="*/ 208 h 328"/>
              <a:gd name="T28" fmla="*/ 66 w 326"/>
              <a:gd name="T29" fmla="*/ 226 h 328"/>
              <a:gd name="T30" fmla="*/ 66 w 326"/>
              <a:gd name="T31" fmla="*/ 226 h 328"/>
              <a:gd name="T32" fmla="*/ 105 w 326"/>
              <a:gd name="T33" fmla="*/ 265 h 328"/>
              <a:gd name="T34" fmla="*/ 105 w 326"/>
              <a:gd name="T35" fmla="*/ 265 h 328"/>
              <a:gd name="T36" fmla="*/ 119 w 326"/>
              <a:gd name="T37" fmla="*/ 278 h 328"/>
              <a:gd name="T38" fmla="*/ 67 w 326"/>
              <a:gd name="T39" fmla="*/ 290 h 328"/>
              <a:gd name="T40" fmla="*/ 272 w 326"/>
              <a:gd name="T41" fmla="*/ 83 h 328"/>
              <a:gd name="T42" fmla="*/ 105 w 326"/>
              <a:gd name="T43" fmla="*/ 250 h 328"/>
              <a:gd name="T44" fmla="*/ 80 w 326"/>
              <a:gd name="T45" fmla="*/ 226 h 328"/>
              <a:gd name="T46" fmla="*/ 248 w 326"/>
              <a:gd name="T47" fmla="*/ 59 h 328"/>
              <a:gd name="T48" fmla="*/ 272 w 326"/>
              <a:gd name="T49" fmla="*/ 83 h 328"/>
              <a:gd name="T50" fmla="*/ 219 w 326"/>
              <a:gd name="T51" fmla="*/ 30 h 328"/>
              <a:gd name="T52" fmla="*/ 240 w 326"/>
              <a:gd name="T53" fmla="*/ 51 h 328"/>
              <a:gd name="T54" fmla="*/ 73 w 326"/>
              <a:gd name="T55" fmla="*/ 218 h 328"/>
              <a:gd name="T56" fmla="*/ 52 w 326"/>
              <a:gd name="T57" fmla="*/ 197 h 328"/>
              <a:gd name="T58" fmla="*/ 219 w 326"/>
              <a:gd name="T59" fmla="*/ 30 h 32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326" h="328">
                <a:moveTo>
                  <a:pt x="326" y="108"/>
                </a:moveTo>
                <a:lnTo>
                  <a:pt x="219" y="0"/>
                </a:lnTo>
                <a:lnTo>
                  <a:pt x="31" y="188"/>
                </a:lnTo>
                <a:lnTo>
                  <a:pt x="0" y="328"/>
                </a:lnTo>
                <a:lnTo>
                  <a:pt x="139" y="295"/>
                </a:lnTo>
                <a:lnTo>
                  <a:pt x="326" y="108"/>
                </a:lnTo>
                <a:close/>
                <a:moveTo>
                  <a:pt x="129" y="275"/>
                </a:moveTo>
                <a:lnTo>
                  <a:pt x="112" y="258"/>
                </a:lnTo>
                <a:lnTo>
                  <a:pt x="280" y="91"/>
                </a:lnTo>
                <a:lnTo>
                  <a:pt x="297" y="108"/>
                </a:lnTo>
                <a:lnTo>
                  <a:pt x="129" y="275"/>
                </a:lnTo>
                <a:close/>
                <a:moveTo>
                  <a:pt x="67" y="290"/>
                </a:moveTo>
                <a:lnTo>
                  <a:pt x="37" y="260"/>
                </a:lnTo>
                <a:lnTo>
                  <a:pt x="48" y="208"/>
                </a:lnTo>
                <a:lnTo>
                  <a:pt x="66" y="226"/>
                </a:lnTo>
                <a:lnTo>
                  <a:pt x="66" y="226"/>
                </a:lnTo>
                <a:lnTo>
                  <a:pt x="105" y="265"/>
                </a:lnTo>
                <a:lnTo>
                  <a:pt x="105" y="265"/>
                </a:lnTo>
                <a:lnTo>
                  <a:pt x="119" y="278"/>
                </a:lnTo>
                <a:lnTo>
                  <a:pt x="67" y="290"/>
                </a:lnTo>
                <a:close/>
                <a:moveTo>
                  <a:pt x="272" y="83"/>
                </a:moveTo>
                <a:lnTo>
                  <a:pt x="105" y="250"/>
                </a:lnTo>
                <a:lnTo>
                  <a:pt x="80" y="226"/>
                </a:lnTo>
                <a:lnTo>
                  <a:pt x="248" y="59"/>
                </a:lnTo>
                <a:lnTo>
                  <a:pt x="272" y="83"/>
                </a:lnTo>
                <a:close/>
                <a:moveTo>
                  <a:pt x="219" y="30"/>
                </a:moveTo>
                <a:lnTo>
                  <a:pt x="240" y="51"/>
                </a:lnTo>
                <a:lnTo>
                  <a:pt x="73" y="218"/>
                </a:lnTo>
                <a:lnTo>
                  <a:pt x="52" y="197"/>
                </a:lnTo>
                <a:lnTo>
                  <a:pt x="219" y="30"/>
                </a:lnTo>
                <a:close/>
              </a:path>
            </a:pathLst>
          </a:custGeom>
          <a:solidFill>
            <a:srgbClr val="C33736"/>
          </a:solidFill>
          <a:ln>
            <a:noFill/>
          </a:ln>
        </p:spPr>
        <p:txBody>
          <a:bodyPr vert="horz" wrap="square" lIns="78182" tIns="39092" rIns="78182" bIns="39092" numCol="1" anchor="t" anchorCtr="0" compatLnSpc="1"/>
          <a:lstStyle/>
          <a:p>
            <a:pPr defTabSz="725170">
              <a:defRPr/>
            </a:pPr>
            <a:endParaRPr lang="id-ID" sz="1420" kern="0" dirty="0">
              <a:solidFill>
                <a:sysClr val="windowText" lastClr="000000"/>
              </a:solidFill>
              <a:latin typeface="微软雅黑" panose="020B0503020204020204" charset="-122"/>
            </a:endParaRPr>
          </a:p>
        </p:txBody>
      </p:sp>
      <p:grpSp>
        <p:nvGrpSpPr>
          <p:cNvPr id="6" name="Group 105"/>
          <p:cNvGrpSpPr/>
          <p:nvPr/>
        </p:nvGrpSpPr>
        <p:grpSpPr>
          <a:xfrm rot="2700000">
            <a:off x="972303" y="5050634"/>
            <a:ext cx="301625" cy="506730"/>
            <a:chOff x="4732338" y="4783138"/>
            <a:chExt cx="703263" cy="1225550"/>
          </a:xfrm>
          <a:solidFill>
            <a:srgbClr val="C33736"/>
          </a:solidFill>
        </p:grpSpPr>
        <p:sp>
          <p:nvSpPr>
            <p:cNvPr id="255" name="Freeform 30"/>
            <p:cNvSpPr>
              <a:spLocks noEditPoints="1"/>
            </p:cNvSpPr>
            <p:nvPr/>
          </p:nvSpPr>
          <p:spPr bwMode="auto">
            <a:xfrm>
              <a:off x="4732338" y="4783138"/>
              <a:ext cx="703263" cy="1173163"/>
            </a:xfrm>
            <a:custGeom>
              <a:avLst/>
              <a:gdLst>
                <a:gd name="T0" fmla="*/ 50 w 184"/>
                <a:gd name="T1" fmla="*/ 310 h 310"/>
                <a:gd name="T2" fmla="*/ 32 w 184"/>
                <a:gd name="T3" fmla="*/ 282 h 310"/>
                <a:gd name="T4" fmla="*/ 10 w 184"/>
                <a:gd name="T5" fmla="*/ 199 h 310"/>
                <a:gd name="T6" fmla="*/ 39 w 184"/>
                <a:gd name="T7" fmla="*/ 171 h 310"/>
                <a:gd name="T8" fmla="*/ 30 w 184"/>
                <a:gd name="T9" fmla="*/ 116 h 310"/>
                <a:gd name="T10" fmla="*/ 36 w 184"/>
                <a:gd name="T11" fmla="*/ 73 h 310"/>
                <a:gd name="T12" fmla="*/ 36 w 184"/>
                <a:gd name="T13" fmla="*/ 72 h 310"/>
                <a:gd name="T14" fmla="*/ 92 w 184"/>
                <a:gd name="T15" fmla="*/ 0 h 310"/>
                <a:gd name="T16" fmla="*/ 148 w 184"/>
                <a:gd name="T17" fmla="*/ 72 h 310"/>
                <a:gd name="T18" fmla="*/ 148 w 184"/>
                <a:gd name="T19" fmla="*/ 73 h 310"/>
                <a:gd name="T20" fmla="*/ 155 w 184"/>
                <a:gd name="T21" fmla="*/ 116 h 310"/>
                <a:gd name="T22" fmla="*/ 145 w 184"/>
                <a:gd name="T23" fmla="*/ 171 h 310"/>
                <a:gd name="T24" fmla="*/ 174 w 184"/>
                <a:gd name="T25" fmla="*/ 199 h 310"/>
                <a:gd name="T26" fmla="*/ 153 w 184"/>
                <a:gd name="T27" fmla="*/ 282 h 310"/>
                <a:gd name="T28" fmla="*/ 134 w 184"/>
                <a:gd name="T29" fmla="*/ 310 h 310"/>
                <a:gd name="T30" fmla="*/ 134 w 184"/>
                <a:gd name="T31" fmla="*/ 276 h 310"/>
                <a:gd name="T32" fmla="*/ 118 w 184"/>
                <a:gd name="T33" fmla="*/ 239 h 310"/>
                <a:gd name="T34" fmla="*/ 118 w 184"/>
                <a:gd name="T35" fmla="*/ 240 h 310"/>
                <a:gd name="T36" fmla="*/ 115 w 184"/>
                <a:gd name="T37" fmla="*/ 246 h 310"/>
                <a:gd name="T38" fmla="*/ 108 w 184"/>
                <a:gd name="T39" fmla="*/ 245 h 310"/>
                <a:gd name="T40" fmla="*/ 76 w 184"/>
                <a:gd name="T41" fmla="*/ 245 h 310"/>
                <a:gd name="T42" fmla="*/ 69 w 184"/>
                <a:gd name="T43" fmla="*/ 246 h 310"/>
                <a:gd name="T44" fmla="*/ 66 w 184"/>
                <a:gd name="T45" fmla="*/ 240 h 310"/>
                <a:gd name="T46" fmla="*/ 66 w 184"/>
                <a:gd name="T47" fmla="*/ 239 h 310"/>
                <a:gd name="T48" fmla="*/ 50 w 184"/>
                <a:gd name="T49" fmla="*/ 276 h 310"/>
                <a:gd name="T50" fmla="*/ 50 w 184"/>
                <a:gd name="T51" fmla="*/ 310 h 310"/>
                <a:gd name="T52" fmla="*/ 55 w 184"/>
                <a:gd name="T53" fmla="*/ 79 h 310"/>
                <a:gd name="T54" fmla="*/ 50 w 184"/>
                <a:gd name="T55" fmla="*/ 116 h 310"/>
                <a:gd name="T56" fmla="*/ 61 w 184"/>
                <a:gd name="T57" fmla="*/ 174 h 310"/>
                <a:gd name="T58" fmla="*/ 64 w 184"/>
                <a:gd name="T59" fmla="*/ 184 h 310"/>
                <a:gd name="T60" fmla="*/ 54 w 184"/>
                <a:gd name="T61" fmla="*/ 187 h 310"/>
                <a:gd name="T62" fmla="*/ 29 w 184"/>
                <a:gd name="T63" fmla="*/ 205 h 310"/>
                <a:gd name="T64" fmla="*/ 36 w 184"/>
                <a:gd name="T65" fmla="*/ 247 h 310"/>
                <a:gd name="T66" fmla="*/ 65 w 184"/>
                <a:gd name="T67" fmla="*/ 215 h 310"/>
                <a:gd name="T68" fmla="*/ 74 w 184"/>
                <a:gd name="T69" fmla="*/ 209 h 310"/>
                <a:gd name="T70" fmla="*/ 79 w 184"/>
                <a:gd name="T71" fmla="*/ 219 h 310"/>
                <a:gd name="T72" fmla="*/ 82 w 184"/>
                <a:gd name="T73" fmla="*/ 225 h 310"/>
                <a:gd name="T74" fmla="*/ 103 w 184"/>
                <a:gd name="T75" fmla="*/ 225 h 310"/>
                <a:gd name="T76" fmla="*/ 105 w 184"/>
                <a:gd name="T77" fmla="*/ 219 h 310"/>
                <a:gd name="T78" fmla="*/ 110 w 184"/>
                <a:gd name="T79" fmla="*/ 209 h 310"/>
                <a:gd name="T80" fmla="*/ 120 w 184"/>
                <a:gd name="T81" fmla="*/ 215 h 310"/>
                <a:gd name="T82" fmla="*/ 148 w 184"/>
                <a:gd name="T83" fmla="*/ 247 h 310"/>
                <a:gd name="T84" fmla="*/ 155 w 184"/>
                <a:gd name="T85" fmla="*/ 205 h 310"/>
                <a:gd name="T86" fmla="*/ 130 w 184"/>
                <a:gd name="T87" fmla="*/ 187 h 310"/>
                <a:gd name="T88" fmla="*/ 120 w 184"/>
                <a:gd name="T89" fmla="*/ 184 h 310"/>
                <a:gd name="T90" fmla="*/ 123 w 184"/>
                <a:gd name="T91" fmla="*/ 174 h 310"/>
                <a:gd name="T92" fmla="*/ 135 w 184"/>
                <a:gd name="T93" fmla="*/ 116 h 310"/>
                <a:gd name="T94" fmla="*/ 129 w 184"/>
                <a:gd name="T95" fmla="*/ 79 h 310"/>
                <a:gd name="T96" fmla="*/ 92 w 184"/>
                <a:gd name="T97" fmla="*/ 21 h 310"/>
                <a:gd name="T98" fmla="*/ 55 w 184"/>
                <a:gd name="T99" fmla="*/ 79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4" h="310">
                  <a:moveTo>
                    <a:pt x="50" y="310"/>
                  </a:moveTo>
                  <a:cubicBezTo>
                    <a:pt x="32" y="282"/>
                    <a:pt x="32" y="282"/>
                    <a:pt x="32" y="282"/>
                  </a:cubicBezTo>
                  <a:cubicBezTo>
                    <a:pt x="28" y="276"/>
                    <a:pt x="0" y="230"/>
                    <a:pt x="10" y="199"/>
                  </a:cubicBezTo>
                  <a:cubicBezTo>
                    <a:pt x="14" y="187"/>
                    <a:pt x="24" y="178"/>
                    <a:pt x="39" y="171"/>
                  </a:cubicBezTo>
                  <a:cubicBezTo>
                    <a:pt x="33" y="151"/>
                    <a:pt x="30" y="132"/>
                    <a:pt x="30" y="116"/>
                  </a:cubicBezTo>
                  <a:cubicBezTo>
                    <a:pt x="30" y="102"/>
                    <a:pt x="32" y="87"/>
                    <a:pt x="36" y="73"/>
                  </a:cubicBezTo>
                  <a:cubicBezTo>
                    <a:pt x="36" y="72"/>
                    <a:pt x="36" y="72"/>
                    <a:pt x="36" y="72"/>
                  </a:cubicBezTo>
                  <a:cubicBezTo>
                    <a:pt x="50" y="35"/>
                    <a:pt x="77" y="0"/>
                    <a:pt x="92" y="0"/>
                  </a:cubicBezTo>
                  <a:cubicBezTo>
                    <a:pt x="107" y="0"/>
                    <a:pt x="134" y="35"/>
                    <a:pt x="148" y="72"/>
                  </a:cubicBezTo>
                  <a:cubicBezTo>
                    <a:pt x="148" y="73"/>
                    <a:pt x="148" y="73"/>
                    <a:pt x="148" y="73"/>
                  </a:cubicBezTo>
                  <a:cubicBezTo>
                    <a:pt x="152" y="87"/>
                    <a:pt x="155" y="102"/>
                    <a:pt x="155" y="116"/>
                  </a:cubicBezTo>
                  <a:cubicBezTo>
                    <a:pt x="155" y="132"/>
                    <a:pt x="152" y="151"/>
                    <a:pt x="145" y="171"/>
                  </a:cubicBezTo>
                  <a:cubicBezTo>
                    <a:pt x="160" y="178"/>
                    <a:pt x="170" y="187"/>
                    <a:pt x="174" y="199"/>
                  </a:cubicBezTo>
                  <a:cubicBezTo>
                    <a:pt x="184" y="230"/>
                    <a:pt x="156" y="276"/>
                    <a:pt x="153" y="282"/>
                  </a:cubicBezTo>
                  <a:cubicBezTo>
                    <a:pt x="134" y="310"/>
                    <a:pt x="134" y="310"/>
                    <a:pt x="134" y="310"/>
                  </a:cubicBezTo>
                  <a:cubicBezTo>
                    <a:pt x="134" y="276"/>
                    <a:pt x="134" y="276"/>
                    <a:pt x="134" y="276"/>
                  </a:cubicBezTo>
                  <a:cubicBezTo>
                    <a:pt x="134" y="262"/>
                    <a:pt x="128" y="248"/>
                    <a:pt x="118" y="239"/>
                  </a:cubicBezTo>
                  <a:cubicBezTo>
                    <a:pt x="118" y="239"/>
                    <a:pt x="118" y="239"/>
                    <a:pt x="118" y="240"/>
                  </a:cubicBezTo>
                  <a:cubicBezTo>
                    <a:pt x="115" y="246"/>
                    <a:pt x="115" y="246"/>
                    <a:pt x="115" y="246"/>
                  </a:cubicBezTo>
                  <a:cubicBezTo>
                    <a:pt x="108" y="245"/>
                    <a:pt x="108" y="245"/>
                    <a:pt x="108" y="245"/>
                  </a:cubicBezTo>
                  <a:cubicBezTo>
                    <a:pt x="98" y="245"/>
                    <a:pt x="87" y="245"/>
                    <a:pt x="76" y="245"/>
                  </a:cubicBezTo>
                  <a:cubicBezTo>
                    <a:pt x="69" y="246"/>
                    <a:pt x="69" y="246"/>
                    <a:pt x="69" y="246"/>
                  </a:cubicBezTo>
                  <a:cubicBezTo>
                    <a:pt x="66" y="240"/>
                    <a:pt x="66" y="240"/>
                    <a:pt x="66" y="240"/>
                  </a:cubicBezTo>
                  <a:cubicBezTo>
                    <a:pt x="66" y="239"/>
                    <a:pt x="66" y="239"/>
                    <a:pt x="66" y="239"/>
                  </a:cubicBezTo>
                  <a:cubicBezTo>
                    <a:pt x="56" y="249"/>
                    <a:pt x="50" y="262"/>
                    <a:pt x="50" y="276"/>
                  </a:cubicBezTo>
                  <a:lnTo>
                    <a:pt x="50" y="310"/>
                  </a:lnTo>
                  <a:close/>
                  <a:moveTo>
                    <a:pt x="55" y="79"/>
                  </a:moveTo>
                  <a:cubicBezTo>
                    <a:pt x="52" y="91"/>
                    <a:pt x="50" y="104"/>
                    <a:pt x="50" y="116"/>
                  </a:cubicBezTo>
                  <a:cubicBezTo>
                    <a:pt x="50" y="132"/>
                    <a:pt x="53" y="152"/>
                    <a:pt x="61" y="174"/>
                  </a:cubicBezTo>
                  <a:cubicBezTo>
                    <a:pt x="64" y="184"/>
                    <a:pt x="64" y="184"/>
                    <a:pt x="64" y="184"/>
                  </a:cubicBezTo>
                  <a:cubicBezTo>
                    <a:pt x="54" y="187"/>
                    <a:pt x="54" y="187"/>
                    <a:pt x="54" y="187"/>
                  </a:cubicBezTo>
                  <a:cubicBezTo>
                    <a:pt x="45" y="190"/>
                    <a:pt x="33" y="196"/>
                    <a:pt x="29" y="205"/>
                  </a:cubicBezTo>
                  <a:cubicBezTo>
                    <a:pt x="26" y="216"/>
                    <a:pt x="30" y="233"/>
                    <a:pt x="36" y="247"/>
                  </a:cubicBezTo>
                  <a:cubicBezTo>
                    <a:pt x="42" y="234"/>
                    <a:pt x="52" y="223"/>
                    <a:pt x="65" y="215"/>
                  </a:cubicBezTo>
                  <a:cubicBezTo>
                    <a:pt x="74" y="209"/>
                    <a:pt x="74" y="209"/>
                    <a:pt x="74" y="209"/>
                  </a:cubicBezTo>
                  <a:cubicBezTo>
                    <a:pt x="79" y="219"/>
                    <a:pt x="79" y="219"/>
                    <a:pt x="79" y="219"/>
                  </a:cubicBezTo>
                  <a:cubicBezTo>
                    <a:pt x="80" y="221"/>
                    <a:pt x="81" y="223"/>
                    <a:pt x="82" y="225"/>
                  </a:cubicBezTo>
                  <a:cubicBezTo>
                    <a:pt x="89" y="225"/>
                    <a:pt x="96" y="225"/>
                    <a:pt x="103" y="225"/>
                  </a:cubicBezTo>
                  <a:cubicBezTo>
                    <a:pt x="104" y="223"/>
                    <a:pt x="105" y="221"/>
                    <a:pt x="105" y="219"/>
                  </a:cubicBezTo>
                  <a:cubicBezTo>
                    <a:pt x="110" y="209"/>
                    <a:pt x="110" y="209"/>
                    <a:pt x="110" y="209"/>
                  </a:cubicBezTo>
                  <a:cubicBezTo>
                    <a:pt x="120" y="215"/>
                    <a:pt x="120" y="215"/>
                    <a:pt x="120" y="215"/>
                  </a:cubicBezTo>
                  <a:cubicBezTo>
                    <a:pt x="133" y="223"/>
                    <a:pt x="142" y="234"/>
                    <a:pt x="148" y="247"/>
                  </a:cubicBezTo>
                  <a:cubicBezTo>
                    <a:pt x="154" y="233"/>
                    <a:pt x="159" y="216"/>
                    <a:pt x="155" y="205"/>
                  </a:cubicBezTo>
                  <a:cubicBezTo>
                    <a:pt x="152" y="196"/>
                    <a:pt x="140" y="190"/>
                    <a:pt x="130" y="187"/>
                  </a:cubicBezTo>
                  <a:cubicBezTo>
                    <a:pt x="120" y="184"/>
                    <a:pt x="120" y="184"/>
                    <a:pt x="120" y="184"/>
                  </a:cubicBezTo>
                  <a:cubicBezTo>
                    <a:pt x="123" y="174"/>
                    <a:pt x="123" y="174"/>
                    <a:pt x="123" y="174"/>
                  </a:cubicBezTo>
                  <a:cubicBezTo>
                    <a:pt x="131" y="152"/>
                    <a:pt x="135" y="132"/>
                    <a:pt x="135" y="116"/>
                  </a:cubicBezTo>
                  <a:cubicBezTo>
                    <a:pt x="135" y="104"/>
                    <a:pt x="133" y="91"/>
                    <a:pt x="129" y="79"/>
                  </a:cubicBezTo>
                  <a:cubicBezTo>
                    <a:pt x="117" y="47"/>
                    <a:pt x="99" y="26"/>
                    <a:pt x="92" y="21"/>
                  </a:cubicBezTo>
                  <a:cubicBezTo>
                    <a:pt x="85" y="26"/>
                    <a:pt x="67" y="47"/>
                    <a:pt x="55" y="7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613" tIns="25806" rIns="51613" bIns="25806" numCol="1" anchor="t" anchorCtr="0" compatLnSpc="1"/>
            <a:lstStyle/>
            <a:p>
              <a:pPr defTabSz="725170">
                <a:defRPr/>
              </a:pPr>
              <a:endParaRPr lang="id-ID" sz="1420" kern="0" dirty="0">
                <a:solidFill>
                  <a:sysClr val="windowText" lastClr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56" name="Freeform 31"/>
            <p:cNvSpPr>
              <a:spLocks noEditPoints="1"/>
            </p:cNvSpPr>
            <p:nvPr/>
          </p:nvSpPr>
          <p:spPr bwMode="auto">
            <a:xfrm>
              <a:off x="4960938" y="5127626"/>
              <a:ext cx="244475" cy="241300"/>
            </a:xfrm>
            <a:custGeom>
              <a:avLst/>
              <a:gdLst>
                <a:gd name="T0" fmla="*/ 32 w 64"/>
                <a:gd name="T1" fmla="*/ 64 h 64"/>
                <a:gd name="T2" fmla="*/ 0 w 64"/>
                <a:gd name="T3" fmla="*/ 32 h 64"/>
                <a:gd name="T4" fmla="*/ 32 w 64"/>
                <a:gd name="T5" fmla="*/ 0 h 64"/>
                <a:gd name="T6" fmla="*/ 64 w 64"/>
                <a:gd name="T7" fmla="*/ 32 h 64"/>
                <a:gd name="T8" fmla="*/ 32 w 64"/>
                <a:gd name="T9" fmla="*/ 64 h 64"/>
                <a:gd name="T10" fmla="*/ 32 w 64"/>
                <a:gd name="T11" fmla="*/ 12 h 64"/>
                <a:gd name="T12" fmla="*/ 12 w 64"/>
                <a:gd name="T13" fmla="*/ 32 h 64"/>
                <a:gd name="T14" fmla="*/ 32 w 64"/>
                <a:gd name="T15" fmla="*/ 52 h 64"/>
                <a:gd name="T16" fmla="*/ 52 w 64"/>
                <a:gd name="T17" fmla="*/ 32 h 64"/>
                <a:gd name="T18" fmla="*/ 32 w 64"/>
                <a:gd name="T19" fmla="*/ 12 h 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4" h="64">
                  <a:moveTo>
                    <a:pt x="32" y="64"/>
                  </a:moveTo>
                  <a:cubicBezTo>
                    <a:pt x="14" y="64"/>
                    <a:pt x="0" y="50"/>
                    <a:pt x="0" y="32"/>
                  </a:cubicBezTo>
                  <a:cubicBezTo>
                    <a:pt x="0" y="14"/>
                    <a:pt x="14" y="0"/>
                    <a:pt x="32" y="0"/>
                  </a:cubicBezTo>
                  <a:cubicBezTo>
                    <a:pt x="50" y="0"/>
                    <a:pt x="64" y="14"/>
                    <a:pt x="64" y="32"/>
                  </a:cubicBezTo>
                  <a:cubicBezTo>
                    <a:pt x="64" y="50"/>
                    <a:pt x="50" y="64"/>
                    <a:pt x="32" y="64"/>
                  </a:cubicBezTo>
                  <a:close/>
                  <a:moveTo>
                    <a:pt x="32" y="12"/>
                  </a:moveTo>
                  <a:cubicBezTo>
                    <a:pt x="21" y="12"/>
                    <a:pt x="12" y="21"/>
                    <a:pt x="12" y="32"/>
                  </a:cubicBezTo>
                  <a:cubicBezTo>
                    <a:pt x="12" y="43"/>
                    <a:pt x="21" y="52"/>
                    <a:pt x="32" y="52"/>
                  </a:cubicBezTo>
                  <a:cubicBezTo>
                    <a:pt x="43" y="52"/>
                    <a:pt x="52" y="43"/>
                    <a:pt x="52" y="32"/>
                  </a:cubicBezTo>
                  <a:cubicBezTo>
                    <a:pt x="52" y="21"/>
                    <a:pt x="43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613" tIns="25806" rIns="51613" bIns="25806" numCol="1" anchor="t" anchorCtr="0" compatLnSpc="1"/>
            <a:lstStyle/>
            <a:p>
              <a:pPr defTabSz="725170">
                <a:defRPr/>
              </a:pPr>
              <a:endParaRPr lang="id-ID" sz="1420" kern="0" dirty="0">
                <a:solidFill>
                  <a:sysClr val="windowText" lastClr="000000"/>
                </a:solidFill>
                <a:latin typeface="微软雅黑" panose="020B0503020204020204" charset="-122"/>
              </a:endParaRPr>
            </a:p>
          </p:txBody>
        </p:sp>
        <p:sp>
          <p:nvSpPr>
            <p:cNvPr id="257" name="Freeform 32"/>
            <p:cNvSpPr>
              <a:spLocks noEditPoints="1"/>
            </p:cNvSpPr>
            <p:nvPr/>
          </p:nvSpPr>
          <p:spPr bwMode="auto">
            <a:xfrm>
              <a:off x="4973638" y="5649913"/>
              <a:ext cx="225425" cy="358775"/>
            </a:xfrm>
            <a:custGeom>
              <a:avLst/>
              <a:gdLst>
                <a:gd name="T0" fmla="*/ 29 w 59"/>
                <a:gd name="T1" fmla="*/ 95 h 95"/>
                <a:gd name="T2" fmla="*/ 24 w 59"/>
                <a:gd name="T3" fmla="*/ 85 h 95"/>
                <a:gd name="T4" fmla="*/ 0 w 59"/>
                <a:gd name="T5" fmla="*/ 26 h 95"/>
                <a:gd name="T6" fmla="*/ 29 w 59"/>
                <a:gd name="T7" fmla="*/ 0 h 95"/>
                <a:gd name="T8" fmla="*/ 59 w 59"/>
                <a:gd name="T9" fmla="*/ 26 h 95"/>
                <a:gd name="T10" fmla="*/ 34 w 59"/>
                <a:gd name="T11" fmla="*/ 85 h 95"/>
                <a:gd name="T12" fmla="*/ 29 w 59"/>
                <a:gd name="T13" fmla="*/ 95 h 95"/>
                <a:gd name="T14" fmla="*/ 29 w 59"/>
                <a:gd name="T15" fmla="*/ 12 h 95"/>
                <a:gd name="T16" fmla="*/ 12 w 59"/>
                <a:gd name="T17" fmla="*/ 26 h 95"/>
                <a:gd name="T18" fmla="*/ 29 w 59"/>
                <a:gd name="T19" fmla="*/ 69 h 95"/>
                <a:gd name="T20" fmla="*/ 47 w 59"/>
                <a:gd name="T21" fmla="*/ 26 h 95"/>
                <a:gd name="T22" fmla="*/ 29 w 59"/>
                <a:gd name="T23" fmla="*/ 12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9" h="95">
                  <a:moveTo>
                    <a:pt x="29" y="95"/>
                  </a:moveTo>
                  <a:cubicBezTo>
                    <a:pt x="24" y="85"/>
                    <a:pt x="24" y="85"/>
                    <a:pt x="24" y="85"/>
                  </a:cubicBezTo>
                  <a:cubicBezTo>
                    <a:pt x="20" y="77"/>
                    <a:pt x="0" y="38"/>
                    <a:pt x="0" y="26"/>
                  </a:cubicBezTo>
                  <a:cubicBezTo>
                    <a:pt x="0" y="12"/>
                    <a:pt x="13" y="0"/>
                    <a:pt x="29" y="0"/>
                  </a:cubicBezTo>
                  <a:cubicBezTo>
                    <a:pt x="45" y="0"/>
                    <a:pt x="59" y="12"/>
                    <a:pt x="59" y="26"/>
                  </a:cubicBezTo>
                  <a:cubicBezTo>
                    <a:pt x="59" y="38"/>
                    <a:pt x="39" y="77"/>
                    <a:pt x="34" y="85"/>
                  </a:cubicBezTo>
                  <a:lnTo>
                    <a:pt x="29" y="95"/>
                  </a:lnTo>
                  <a:close/>
                  <a:moveTo>
                    <a:pt x="29" y="12"/>
                  </a:moveTo>
                  <a:cubicBezTo>
                    <a:pt x="19" y="12"/>
                    <a:pt x="12" y="18"/>
                    <a:pt x="12" y="26"/>
                  </a:cubicBezTo>
                  <a:cubicBezTo>
                    <a:pt x="12" y="31"/>
                    <a:pt x="20" y="50"/>
                    <a:pt x="29" y="69"/>
                  </a:cubicBezTo>
                  <a:cubicBezTo>
                    <a:pt x="38" y="50"/>
                    <a:pt x="47" y="31"/>
                    <a:pt x="47" y="26"/>
                  </a:cubicBezTo>
                  <a:cubicBezTo>
                    <a:pt x="47" y="18"/>
                    <a:pt x="39" y="12"/>
                    <a:pt x="29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51613" tIns="25806" rIns="51613" bIns="25806" numCol="1" anchor="t" anchorCtr="0" compatLnSpc="1"/>
            <a:lstStyle/>
            <a:p>
              <a:pPr defTabSz="725170">
                <a:defRPr/>
              </a:pPr>
              <a:endParaRPr lang="id-ID" sz="1420" kern="0" dirty="0">
                <a:solidFill>
                  <a:sysClr val="windowText" lastClr="000000"/>
                </a:solidFill>
                <a:latin typeface="微软雅黑" panose="020B0503020204020204" charset="-122"/>
              </a:endParaRPr>
            </a:p>
          </p:txBody>
        </p:sp>
      </p:grpSp>
      <p:cxnSp>
        <p:nvCxnSpPr>
          <p:cNvPr id="262" name="Straight Connector 114"/>
          <p:cNvCxnSpPr/>
          <p:nvPr/>
        </p:nvCxnSpPr>
        <p:spPr>
          <a:xfrm>
            <a:off x="1724143" y="1286989"/>
            <a:ext cx="635" cy="895350"/>
          </a:xfrm>
          <a:prstGeom prst="line">
            <a:avLst/>
          </a:prstGeom>
          <a:noFill/>
          <a:ln w="19050" cap="flat" cmpd="sng" algn="ctr">
            <a:solidFill>
              <a:srgbClr val="C33736"/>
            </a:solidFill>
            <a:prstDash val="solid"/>
            <a:miter lim="800000"/>
          </a:ln>
          <a:effectLst/>
        </p:spPr>
      </p:cxnSp>
      <p:cxnSp>
        <p:nvCxnSpPr>
          <p:cNvPr id="263" name="Straight Connector 115"/>
          <p:cNvCxnSpPr/>
          <p:nvPr/>
        </p:nvCxnSpPr>
        <p:spPr>
          <a:xfrm>
            <a:off x="1723508" y="2439514"/>
            <a:ext cx="635" cy="895350"/>
          </a:xfrm>
          <a:prstGeom prst="line">
            <a:avLst/>
          </a:prstGeom>
          <a:noFill/>
          <a:ln w="19050" cap="flat" cmpd="sng" algn="ctr">
            <a:solidFill>
              <a:srgbClr val="C33736"/>
            </a:solidFill>
            <a:prstDash val="solid"/>
            <a:miter lim="800000"/>
          </a:ln>
          <a:effectLst/>
        </p:spPr>
      </p:cxnSp>
      <p:cxnSp>
        <p:nvCxnSpPr>
          <p:cNvPr id="264" name="Straight Connector 116"/>
          <p:cNvCxnSpPr/>
          <p:nvPr/>
        </p:nvCxnSpPr>
        <p:spPr>
          <a:xfrm>
            <a:off x="1724143" y="3650459"/>
            <a:ext cx="635" cy="895350"/>
          </a:xfrm>
          <a:prstGeom prst="line">
            <a:avLst/>
          </a:prstGeom>
          <a:noFill/>
          <a:ln w="19050" cap="flat" cmpd="sng" algn="ctr">
            <a:solidFill>
              <a:srgbClr val="C33736"/>
            </a:solidFill>
            <a:prstDash val="solid"/>
            <a:miter lim="800000"/>
          </a:ln>
          <a:effectLst/>
        </p:spPr>
      </p:cxnSp>
      <p:cxnSp>
        <p:nvCxnSpPr>
          <p:cNvPr id="265" name="Straight Connector 117"/>
          <p:cNvCxnSpPr/>
          <p:nvPr/>
        </p:nvCxnSpPr>
        <p:spPr>
          <a:xfrm>
            <a:off x="1724778" y="4848704"/>
            <a:ext cx="635" cy="895350"/>
          </a:xfrm>
          <a:prstGeom prst="line">
            <a:avLst/>
          </a:prstGeom>
          <a:noFill/>
          <a:ln w="19050" cap="flat" cmpd="sng" algn="ctr">
            <a:solidFill>
              <a:srgbClr val="C33736"/>
            </a:solidFill>
            <a:prstDash val="solid"/>
            <a:miter lim="800000"/>
          </a:ln>
          <a:effectLst/>
        </p:spPr>
      </p:cxnSp>
      <p:sp>
        <p:nvSpPr>
          <p:cNvPr id="7" name="TextBox 76"/>
          <p:cNvSpPr txBox="1"/>
          <p:nvPr/>
        </p:nvSpPr>
        <p:spPr>
          <a:xfrm>
            <a:off x="2023862" y="1286989"/>
            <a:ext cx="5159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党的十八届三中全会首次提出“推进国家治理体系和治理能力现代化</a:t>
            </a:r>
            <a:r>
              <a:rPr lang="zh-CN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”</a:t>
            </a:r>
            <a:r>
              <a:rPr lang="zh-CN" altLang="en-US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400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9" name="TextBox 76"/>
          <p:cNvSpPr txBox="1"/>
          <p:nvPr/>
        </p:nvSpPr>
        <p:spPr>
          <a:xfrm>
            <a:off x="2023862" y="2439514"/>
            <a:ext cx="515992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2015</a:t>
            </a:r>
            <a:r>
              <a:rPr lang="zh-CN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年《关于全面深化公安改革若干重大问题的框架意见》中提出了全面深化公安改革的总体</a:t>
            </a:r>
            <a:r>
              <a:rPr lang="zh-CN" altLang="zh-CN" sz="1400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目标</a:t>
            </a:r>
            <a:r>
              <a:rPr lang="zh-CN" altLang="en-US" sz="1400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lang="zh-CN" altLang="en-US" sz="1400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TextBox 76"/>
          <p:cNvSpPr txBox="1"/>
          <p:nvPr/>
        </p:nvSpPr>
        <p:spPr>
          <a:xfrm>
            <a:off x="2023862" y="3650459"/>
            <a:ext cx="52092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党的十九大指出，我国社会主要矛盾已经转化为“人民日益增长的美好生活需要和不平衡不充分的发展之间的矛盾”。</a:t>
            </a:r>
            <a:endParaRPr lang="zh-CN" altLang="en-US" sz="1400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TextBox 76"/>
          <p:cNvSpPr txBox="1"/>
          <p:nvPr/>
        </p:nvSpPr>
        <p:spPr>
          <a:xfrm>
            <a:off x="2023863" y="4851244"/>
            <a:ext cx="515992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2019</a:t>
            </a:r>
            <a:r>
              <a:rPr lang="zh-CN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年《中共中央关于加强新时代公安工作的意见》中进一步明确公安工作现代化到</a:t>
            </a:r>
            <a:r>
              <a:rPr lang="en-US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2022</a:t>
            </a:r>
            <a:r>
              <a:rPr lang="zh-CN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年和</a:t>
            </a:r>
            <a:r>
              <a:rPr lang="en-US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2035</a:t>
            </a:r>
            <a:r>
              <a:rPr lang="zh-CN" altLang="zh-CN" sz="1400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年的任务安排。</a:t>
            </a:r>
            <a:endParaRPr lang="en-US" altLang="zh-CN" sz="1400" b="1" dirty="0">
              <a:solidFill>
                <a:srgbClr val="C33736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766278" y="70994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现代化及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发展中的若干问题探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析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背景</a:t>
            </a:r>
            <a:r>
              <a:rPr lang="en-US" altLang="zh-CN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|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选题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7572544" y="2507334"/>
            <a:ext cx="4177769" cy="1881789"/>
          </a:xfrm>
          <a:prstGeom prst="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/>
          <p:cNvSpPr txBox="1"/>
          <p:nvPr/>
        </p:nvSpPr>
        <p:spPr>
          <a:xfrm>
            <a:off x="7764187" y="2656049"/>
            <a:ext cx="291293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en-US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现代化</a:t>
            </a:r>
            <a:endParaRPr lang="en-US" altLang="zh-CN" sz="2000" b="1" dirty="0" smtClean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>
              <a:lnSpc>
                <a:spcPct val="200000"/>
              </a:lnSpc>
            </a:pPr>
            <a:r>
              <a:rPr lang="zh-CN" altLang="zh-CN" sz="2000" b="1" dirty="0" smtClean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发展</a:t>
            </a:r>
            <a:r>
              <a:rPr lang="zh-CN" altLang="zh-CN" sz="2000" b="1" dirty="0">
                <a:solidFill>
                  <a:srgbClr val="FFFF00"/>
                </a:solidFill>
                <a:latin typeface="微软雅黑" panose="020B0503020204020204" charset="-122"/>
                <a:ea typeface="微软雅黑" panose="020B0503020204020204" charset="-122"/>
              </a:rPr>
              <a:t>中的若干问题</a:t>
            </a:r>
            <a:endParaRPr lang="zh-CN" altLang="en-US" sz="2000" b="1" dirty="0">
              <a:solidFill>
                <a:srgbClr val="FFFF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50299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0"/>
                            </p:stCondLst>
                            <p:childTnLst>
                              <p:par>
                                <p:cTn id="5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6500"/>
                            </p:stCondLst>
                            <p:childTnLst>
                              <p:par>
                                <p:cTn id="67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7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45" grpId="0" bldLvl="0" animBg="1"/>
      <p:bldP spid="253" grpId="0" bldLvl="0" animBg="1"/>
      <p:bldP spid="7" grpId="0"/>
      <p:bldP spid="9" grpId="0"/>
      <p:bldP spid="11" grpId="0"/>
      <p:bldP spid="13" grpId="0"/>
      <p:bldP spid="29" grpId="0"/>
      <p:bldP spid="3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60802" y="40503"/>
            <a:ext cx="63572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现代化及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发展中的若干问题探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析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框架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686834"/>
            <a:ext cx="6979011" cy="6171166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l="3143" r="12798" b="6802"/>
          <a:stretch/>
        </p:blipFill>
        <p:spPr>
          <a:xfrm>
            <a:off x="6192733" y="2497801"/>
            <a:ext cx="5660881" cy="34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020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现代化及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发展中的若干问题探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析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框架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46" name="图片 4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925" y="686834"/>
            <a:ext cx="6979011" cy="6171166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/>
        </p:nvPicPr>
        <p:blipFill rotWithShape="1">
          <a:blip r:embed="rId4"/>
          <a:srcRect l="3143" r="12798" b="6802"/>
          <a:stretch/>
        </p:blipFill>
        <p:spPr>
          <a:xfrm>
            <a:off x="6192733" y="2497801"/>
            <a:ext cx="5660881" cy="3454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659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现代化及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发展中的若干问题探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析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46" y="872251"/>
            <a:ext cx="6592270" cy="2377033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0631" y="2060767"/>
            <a:ext cx="10378984" cy="198804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1289" y="4048811"/>
            <a:ext cx="10314277" cy="2220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515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现代化及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发展中的若干问题探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析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475" y="1515302"/>
            <a:ext cx="11420158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779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圆角矩形 1"/>
          <p:cNvSpPr/>
          <p:nvPr/>
        </p:nvSpPr>
        <p:spPr>
          <a:xfrm>
            <a:off x="288925" y="259080"/>
            <a:ext cx="368300" cy="368300"/>
          </a:xfrm>
          <a:prstGeom prst="roundRect">
            <a:avLst/>
          </a:prstGeom>
          <a:solidFill>
            <a:srgbClr val="C337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000" b="1"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5" name="文本框 44"/>
          <p:cNvSpPr txBox="1"/>
          <p:nvPr/>
        </p:nvSpPr>
        <p:spPr>
          <a:xfrm>
            <a:off x="738901" y="33478"/>
            <a:ext cx="6357282" cy="562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新时代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公安工作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现代化及</a:t>
            </a:r>
            <a:r>
              <a:rPr lang="zh-CN" altLang="zh-CN" b="1" dirty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发展中的若干问题探</a:t>
            </a:r>
            <a:r>
              <a:rPr lang="zh-CN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析</a:t>
            </a:r>
            <a:r>
              <a:rPr lang="en-US" altLang="zh-CN" b="1" dirty="0" smtClean="0">
                <a:solidFill>
                  <a:srgbClr val="C33736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内容分析</a:t>
            </a:r>
            <a:endParaRPr lang="zh-CN" altLang="en-US" sz="1600" b="1" dirty="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539" y="1560332"/>
            <a:ext cx="11958461" cy="39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3030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简约大气员工技能培训PPT模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TOOLS.SMARTDIAGRAM" val="{&quot;$type&quot;:&quot;SmartDiagramItem&quot;,&quot;Id&quot;:null,&quot;BindingGroups&quot;:[]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TOOLS.SMARTDIAGRAM" val="{&quot;$type&quot;:&quot;SmartDiagramItem&quot;,&quot;Id&quot;:null,&quot;BindingGroups&quot;:[]}"/>
</p:tagLst>
</file>

<file path=ppt/theme/theme1.xml><?xml version="1.0" encoding="utf-8"?>
<a:theme xmlns:a="http://schemas.openxmlformats.org/drawingml/2006/main" name="千图网拥有20W+精美PPT模板 更多PPT模板下载至：www.58pic.com/office/pp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691</Words>
  <Application>Microsoft Office PowerPoint</Application>
  <PresentationFormat>宽屏</PresentationFormat>
  <Paragraphs>135</Paragraphs>
  <Slides>31</Slides>
  <Notes>31</Notes>
  <HiddenSlides>0</HiddenSlides>
  <MMClips>2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31</vt:i4>
      </vt:variant>
    </vt:vector>
  </HeadingPairs>
  <TitlesOfParts>
    <vt:vector size="41" baseType="lpstr">
      <vt:lpstr>Gill Sans</vt:lpstr>
      <vt:lpstr>等线</vt:lpstr>
      <vt:lpstr>方正清刻本悦宋简体</vt:lpstr>
      <vt:lpstr>方正小标宋_GBK</vt:lpstr>
      <vt:lpstr>宋体</vt:lpstr>
      <vt:lpstr>微软雅黑</vt:lpstr>
      <vt:lpstr>Arial</vt:lpstr>
      <vt:lpstr>Calibri</vt:lpstr>
      <vt:lpstr>Century Gothic</vt:lpstr>
      <vt:lpstr>千图网拥有20W+精美PPT模板 更多PPT模板下载至：www.58pic.com/office/ppt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简约大气员工技能培训PPT模板</dc:title>
  <dc:creator>Administrator</dc:creator>
  <cp:lastModifiedBy>廖广军</cp:lastModifiedBy>
  <cp:revision>101</cp:revision>
  <dcterms:created xsi:type="dcterms:W3CDTF">2018-01-24T12:37:00Z</dcterms:created>
  <dcterms:modified xsi:type="dcterms:W3CDTF">2022-09-23T09:47:40Z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2052-10.1.0.7022</vt:lpwstr>
  </property>
</Properties>
</file>