
<file path=[Content_Types].xml><?xml version="1.0" encoding="utf-8"?>
<Types xmlns="http://schemas.openxmlformats.org/package/2006/content-types">
  <Override PartName="/ppt/tags/tag8.xml" ContentType="application/vnd.openxmlformats-officedocument.presentationml.tags+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29.xml" ContentType="application/vnd.openxmlformats-officedocument.presentationml.tags+xml"/>
  <Override PartName="/ppt/tags/tag38.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docProps/custom.xml" ContentType="application/vnd.openxmlformats-officedocument.custom-propertie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diagrams/layout3.xml" ContentType="application/vnd.openxmlformats-officedocument.drawingml.diagramLayout+xml"/>
  <Override PartName="/ppt/diagrams/data4.xml" ContentType="application/vnd.openxmlformats-officedocument.drawingml.diagramData+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diagrams/colors4.xml" ContentType="application/vnd.openxmlformats-officedocument.drawingml.diagramColor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diagrams/layout4.xml" ContentType="application/vnd.openxmlformats-officedocument.drawingml.diagramLayout+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diagrams/layout2.xml" ContentType="application/vnd.openxmlformats-officedocument.drawingml.diagramLayout+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diagrams/data3.xml" ContentType="application/vnd.openxmlformats-officedocument.drawingml.diagramData+xml"/>
  <Override PartName="/ppt/tags/tag40.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3" r:id="rId1"/>
  </p:sldMasterIdLst>
  <p:notesMasterIdLst>
    <p:notesMasterId r:id="rId18"/>
  </p:notesMasterIdLst>
  <p:sldIdLst>
    <p:sldId id="283" r:id="rId2"/>
    <p:sldId id="1717" r:id="rId3"/>
    <p:sldId id="1855" r:id="rId4"/>
    <p:sldId id="1856" r:id="rId5"/>
    <p:sldId id="1857" r:id="rId6"/>
    <p:sldId id="1858" r:id="rId7"/>
    <p:sldId id="1859" r:id="rId8"/>
    <p:sldId id="1860" r:id="rId9"/>
    <p:sldId id="1861" r:id="rId10"/>
    <p:sldId id="1923" r:id="rId11"/>
    <p:sldId id="1924" r:id="rId12"/>
    <p:sldId id="1925" r:id="rId13"/>
    <p:sldId id="1926" r:id="rId14"/>
    <p:sldId id="1927" r:id="rId15"/>
    <p:sldId id="1928" r:id="rId16"/>
    <p:sldId id="1929" r:id="rId17"/>
  </p:sldIdLst>
  <p:sldSz cx="12192000" cy="6858000"/>
  <p:notesSz cx="7104063" cy="10234613"/>
  <p:defaultTextStyle>
    <a:defPPr>
      <a:defRPr lang="zh-CN"/>
    </a:defPPr>
    <a:lvl1pPr marL="0" lvl="0" indent="0" algn="l" defTabSz="914400" eaLnBrk="1" fontAlgn="base" latinLnBrk="0" hangingPunct="1">
      <a:lnSpc>
        <a:spcPct val="100000"/>
      </a:lnSpc>
      <a:spcBef>
        <a:spcPct val="0"/>
      </a:spcBef>
      <a:spcAft>
        <a:spcPct val="0"/>
      </a:spcAft>
      <a:buNone/>
      <a:defRPr kern="1200">
        <a:solidFill>
          <a:schemeClr val="tx1"/>
        </a:solidFill>
        <a:latin typeface="Arial" panose="020B0604020202020204" pitchFamily="34" charset="0"/>
        <a:ea typeface="黑体" panose="02010609060101010101" charset="-122"/>
      </a:defRPr>
    </a:lvl1pPr>
    <a:lvl2pPr marL="457200" lvl="1" indent="0" algn="l" defTabSz="914400" eaLnBrk="1" fontAlgn="base" latinLnBrk="0" hangingPunct="1">
      <a:lnSpc>
        <a:spcPct val="100000"/>
      </a:lnSpc>
      <a:spcBef>
        <a:spcPct val="0"/>
      </a:spcBef>
      <a:spcAft>
        <a:spcPct val="0"/>
      </a:spcAft>
      <a:buNone/>
      <a:defRPr sz="1800" kern="1200">
        <a:solidFill>
          <a:schemeClr val="tx1"/>
        </a:solidFill>
        <a:latin typeface="Arial" panose="020B0604020202020204" pitchFamily="34" charset="0"/>
        <a:ea typeface="黑体" panose="02010609060101010101" charset="-122"/>
      </a:defRPr>
    </a:lvl2pPr>
    <a:lvl3pPr marL="914400" lvl="2" indent="0" algn="l" defTabSz="914400" eaLnBrk="1" fontAlgn="base" latinLnBrk="0" hangingPunct="1">
      <a:lnSpc>
        <a:spcPct val="100000"/>
      </a:lnSpc>
      <a:spcBef>
        <a:spcPct val="0"/>
      </a:spcBef>
      <a:spcAft>
        <a:spcPct val="0"/>
      </a:spcAft>
      <a:buNone/>
      <a:defRPr sz="1800" kern="1200">
        <a:solidFill>
          <a:schemeClr val="tx1"/>
        </a:solidFill>
        <a:latin typeface="Arial" panose="020B0604020202020204" pitchFamily="34" charset="0"/>
        <a:ea typeface="黑体" panose="02010609060101010101" charset="-122"/>
      </a:defRPr>
    </a:lvl3pPr>
    <a:lvl4pPr marL="1371600" lvl="3" indent="0" algn="l" defTabSz="914400" eaLnBrk="1" fontAlgn="base" latinLnBrk="0" hangingPunct="1">
      <a:lnSpc>
        <a:spcPct val="100000"/>
      </a:lnSpc>
      <a:spcBef>
        <a:spcPct val="0"/>
      </a:spcBef>
      <a:spcAft>
        <a:spcPct val="0"/>
      </a:spcAft>
      <a:buNone/>
      <a:defRPr sz="1800" kern="1200">
        <a:solidFill>
          <a:schemeClr val="tx1"/>
        </a:solidFill>
        <a:latin typeface="Arial" panose="020B0604020202020204" pitchFamily="34" charset="0"/>
        <a:ea typeface="黑体" panose="02010609060101010101" charset="-122"/>
      </a:defRPr>
    </a:lvl4pPr>
    <a:lvl5pPr marL="1828800" lvl="4" indent="0" algn="l" defTabSz="914400" eaLnBrk="1" fontAlgn="base" latinLnBrk="0" hangingPunct="1">
      <a:lnSpc>
        <a:spcPct val="100000"/>
      </a:lnSpc>
      <a:spcBef>
        <a:spcPct val="0"/>
      </a:spcBef>
      <a:spcAft>
        <a:spcPct val="0"/>
      </a:spcAft>
      <a:buNone/>
      <a:defRPr sz="1800" kern="1200">
        <a:solidFill>
          <a:schemeClr val="tx1"/>
        </a:solidFill>
        <a:latin typeface="Arial" panose="020B0604020202020204" pitchFamily="34" charset="0"/>
        <a:ea typeface="黑体" panose="02010609060101010101" charset="-122"/>
      </a:defRPr>
    </a:lvl5pPr>
    <a:lvl6pPr marL="2286000" lvl="5" indent="0" algn="l" defTabSz="914400" eaLnBrk="1" fontAlgn="base" latinLnBrk="0" hangingPunct="1">
      <a:lnSpc>
        <a:spcPct val="100000"/>
      </a:lnSpc>
      <a:spcBef>
        <a:spcPct val="0"/>
      </a:spcBef>
      <a:spcAft>
        <a:spcPct val="0"/>
      </a:spcAft>
      <a:buNone/>
      <a:defRPr sz="1800" kern="1200">
        <a:solidFill>
          <a:schemeClr val="tx1"/>
        </a:solidFill>
        <a:latin typeface="Arial" panose="020B0604020202020204" pitchFamily="34" charset="0"/>
        <a:ea typeface="黑体" panose="02010609060101010101" charset="-122"/>
      </a:defRPr>
    </a:lvl6pPr>
    <a:lvl7pPr marL="2743200" lvl="6" indent="0" algn="l" defTabSz="914400" eaLnBrk="1" fontAlgn="base" latinLnBrk="0" hangingPunct="1">
      <a:lnSpc>
        <a:spcPct val="100000"/>
      </a:lnSpc>
      <a:spcBef>
        <a:spcPct val="0"/>
      </a:spcBef>
      <a:spcAft>
        <a:spcPct val="0"/>
      </a:spcAft>
      <a:buNone/>
      <a:defRPr sz="1800" kern="1200">
        <a:solidFill>
          <a:schemeClr val="tx1"/>
        </a:solidFill>
        <a:latin typeface="Arial" panose="020B0604020202020204" pitchFamily="34" charset="0"/>
        <a:ea typeface="黑体" panose="02010609060101010101" charset="-122"/>
      </a:defRPr>
    </a:lvl7pPr>
    <a:lvl8pPr marL="3200400" lvl="7" indent="0" algn="l" defTabSz="914400" eaLnBrk="1" fontAlgn="base" latinLnBrk="0" hangingPunct="1">
      <a:lnSpc>
        <a:spcPct val="100000"/>
      </a:lnSpc>
      <a:spcBef>
        <a:spcPct val="0"/>
      </a:spcBef>
      <a:spcAft>
        <a:spcPct val="0"/>
      </a:spcAft>
      <a:buNone/>
      <a:defRPr sz="1800" kern="1200">
        <a:solidFill>
          <a:schemeClr val="tx1"/>
        </a:solidFill>
        <a:latin typeface="Arial" panose="020B0604020202020204" pitchFamily="34" charset="0"/>
        <a:ea typeface="黑体" panose="02010609060101010101" charset="-122"/>
      </a:defRPr>
    </a:lvl8pPr>
    <a:lvl9pPr marL="3657600" lvl="8" indent="0" algn="l" defTabSz="914400" eaLnBrk="1" fontAlgn="base" latinLnBrk="0" hangingPunct="1">
      <a:lnSpc>
        <a:spcPct val="100000"/>
      </a:lnSpc>
      <a:spcBef>
        <a:spcPct val="0"/>
      </a:spcBef>
      <a:spcAft>
        <a:spcPct val="0"/>
      </a:spcAft>
      <a:buNone/>
      <a:defRPr sz="1800" kern="1200">
        <a:solidFill>
          <a:schemeClr val="tx1"/>
        </a:solidFill>
        <a:latin typeface="Arial" panose="020B0604020202020204" pitchFamily="34" charset="0"/>
        <a:ea typeface="黑体" panose="02010609060101010101" charset="-122"/>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者" initials="作"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AF9EF"/>
    <a:srgbClr val="F9FBEE"/>
    <a:srgbClr val="F6F5C5"/>
    <a:srgbClr val="F7EA68"/>
    <a:srgbClr val="FFD75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56" autoAdjust="0"/>
  </p:normalViewPr>
  <p:slideViewPr>
    <p:cSldViewPr snapToGrid="0" showGuides="1">
      <p:cViewPr varScale="1">
        <p:scale>
          <a:sx n="60" d="100"/>
          <a:sy n="60" d="100"/>
        </p:scale>
        <p:origin x="-594" y="-114"/>
      </p:cViewPr>
      <p:guideLst>
        <p:guide orient="horz" pos="2168"/>
        <p:guide pos="2889"/>
      </p:guideLst>
    </p:cSldViewPr>
  </p:slideViewPr>
  <p:outlineViewPr>
    <p:cViewPr>
      <p:scale>
        <a:sx n="33" d="100"/>
        <a:sy n="33" d="100"/>
      </p:scale>
      <p:origin x="0" y="0"/>
    </p:cViewPr>
  </p:outlineViewPr>
  <p:notesTextViewPr>
    <p:cViewPr>
      <p:scale>
        <a:sx n="1" d="1"/>
        <a:sy n="1" d="1"/>
      </p:scale>
      <p:origin x="0" y="0"/>
    </p:cViewPr>
  </p:notesTextViewPr>
  <p:gridSpacing cx="73733025" cy="737330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2">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3">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4">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4935F7FA-1D5F-4B60-8689-4C8381B1CEDC}" type="doc">
      <dgm:prSet loTypeId="urn:microsoft.com/office/officeart/2005/8/layout/vList2#1" loCatId="list" qsTypeId="urn:microsoft.com/office/officeart/2005/8/quickstyle/simple5#1" qsCatId="simple" csTypeId="urn:microsoft.com/office/officeart/2005/8/colors/accent1_1#1" csCatId="accent1" phldr="0"/>
      <dgm:spPr/>
      <dgm:t>
        <a:bodyPr/>
        <a:lstStyle/>
        <a:p>
          <a:endParaRPr lang="zh-CN" altLang="en-US"/>
        </a:p>
      </dgm:t>
    </dgm:pt>
    <dgm:pt modelId="{A1B02067-5A1D-4A8E-97FE-EF568EB730E8}">
      <dgm:prSet phldr="0" custT="0"/>
      <dgm:spPr/>
      <dgm:t>
        <a:bodyPr vert="horz" wrap="square"/>
        <a:lstStyle>
          <a:lvl1pPr algn="l">
            <a:defRPr sz="4800"/>
          </a:lvl1pPr>
          <a:lvl2pPr marL="285750" indent="-285750" algn="l">
            <a:defRPr sz="3700"/>
          </a:lvl2pPr>
          <a:lvl3pPr marL="571500" indent="-285750" algn="l">
            <a:defRPr sz="3700"/>
          </a:lvl3pPr>
          <a:lvl4pPr marL="857250" indent="-285750" algn="l">
            <a:defRPr sz="3700"/>
          </a:lvl4pPr>
          <a:lvl5pPr marL="1143000" indent="-285750" algn="l">
            <a:defRPr sz="3700"/>
          </a:lvl5pPr>
          <a:lvl6pPr marL="1428750" indent="-285750" algn="l">
            <a:defRPr sz="3700"/>
          </a:lvl6pPr>
          <a:lvl7pPr marL="1714500" indent="-285750" algn="l">
            <a:defRPr sz="3700"/>
          </a:lvl7pPr>
          <a:lvl8pPr marL="2000250" indent="-285750" algn="l">
            <a:defRPr sz="3700"/>
          </a:lvl8pPr>
          <a:lvl9pPr marL="2286000" indent="-285750" algn="l">
            <a:defRPr sz="3700"/>
          </a:lvl9pPr>
        </a:lstStyle>
        <a:p>
          <a:pPr algn="ctr">
            <a:lnSpc>
              <a:spcPct val="100000"/>
            </a:lnSpc>
            <a:spcBef>
              <a:spcPct val="0"/>
            </a:spcBef>
            <a:spcAft>
              <a:spcPct val="35000"/>
            </a:spcAft>
          </a:pPr>
          <a:r>
            <a:rPr lang="zh-CN" altLang="en-US" dirty="0">
              <a:solidFill>
                <a:schemeClr val="tx1"/>
              </a:solidFill>
            </a:rPr>
            <a:t>一、</a:t>
          </a:r>
          <a:r>
            <a:rPr lang="zh-CN" altLang="en-US" dirty="0">
              <a:solidFill>
                <a:schemeClr val="tx1"/>
              </a:solidFill>
              <a:latin typeface="楷体" panose="02010609060101010101" charset="-122"/>
              <a:ea typeface="楷体" panose="02010609060101010101" charset="-122"/>
            </a:rPr>
            <a:t>范宏飞 苏妮：</a:t>
          </a:r>
          <a:r>
            <a:rPr lang="zh-CN" altLang="en-US" dirty="0">
              <a:solidFill>
                <a:schemeClr val="tx1"/>
              </a:solidFill>
            </a:rPr>
            <a:t>《</a:t>
          </a:r>
          <a:r>
            <a:rPr lang="zh-CN" dirty="0">
              <a:solidFill>
                <a:schemeClr val="tx1"/>
              </a:solidFill>
            </a:rPr>
            <a:t>公安机关落实“少捕慎诉慎押”的研究与思考》</a:t>
          </a:r>
        </a:p>
      </dgm:t>
    </dgm:pt>
    <dgm:pt modelId="{78F8C859-0B83-4A67-8905-CE193E092B96}" type="parTrans" cxnId="{7610F0EC-2904-4CEB-8380-0100BE95BD47}">
      <dgm:prSet/>
      <dgm:spPr/>
    </dgm:pt>
    <dgm:pt modelId="{02F40700-705F-4DD5-B162-DC31695C22B9}" type="sibTrans" cxnId="{7610F0EC-2904-4CEB-8380-0100BE95BD47}">
      <dgm:prSet/>
      <dgm:spPr/>
    </dgm:pt>
    <dgm:pt modelId="{7EBC2B5E-0208-4570-99BE-61F14D8CFDE7}" type="pres">
      <dgm:prSet presAssocID="{4935F7FA-1D5F-4B60-8689-4C8381B1CEDC}" presName="linear" presStyleCnt="0">
        <dgm:presLayoutVars>
          <dgm:animLvl val="lvl"/>
          <dgm:resizeHandles val="exact"/>
        </dgm:presLayoutVars>
      </dgm:prSet>
      <dgm:spPr/>
      <dgm:t>
        <a:bodyPr/>
        <a:lstStyle/>
        <a:p>
          <a:endParaRPr lang="zh-CN" altLang="en-US"/>
        </a:p>
      </dgm:t>
    </dgm:pt>
    <dgm:pt modelId="{8B0BC821-AF05-4CF9-9AAB-A8A121A25F73}" type="pres">
      <dgm:prSet presAssocID="{A1B02067-5A1D-4A8E-97FE-EF568EB730E8}" presName="parentText" presStyleLbl="node1" presStyleIdx="0" presStyleCnt="1">
        <dgm:presLayoutVars>
          <dgm:chMax val="0"/>
          <dgm:bulletEnabled val="1"/>
        </dgm:presLayoutVars>
      </dgm:prSet>
      <dgm:spPr/>
      <dgm:t>
        <a:bodyPr/>
        <a:lstStyle/>
        <a:p>
          <a:endParaRPr lang="zh-CN" altLang="en-US"/>
        </a:p>
      </dgm:t>
    </dgm:pt>
  </dgm:ptLst>
  <dgm:cxnLst>
    <dgm:cxn modelId="{607733B8-017E-4F9F-8627-AE9C2882C152}" type="presOf" srcId="{4935F7FA-1D5F-4B60-8689-4C8381B1CEDC}" destId="{7EBC2B5E-0208-4570-99BE-61F14D8CFDE7}" srcOrd="0" destOrd="0" presId="urn:microsoft.com/office/officeart/2005/8/layout/vList2#1"/>
    <dgm:cxn modelId="{7610F0EC-2904-4CEB-8380-0100BE95BD47}" srcId="{4935F7FA-1D5F-4B60-8689-4C8381B1CEDC}" destId="{A1B02067-5A1D-4A8E-97FE-EF568EB730E8}" srcOrd="0" destOrd="0" parTransId="{78F8C859-0B83-4A67-8905-CE193E092B96}" sibTransId="{02F40700-705F-4DD5-B162-DC31695C22B9}"/>
    <dgm:cxn modelId="{C70BFF62-9841-4831-86DD-1814670493F4}" type="presOf" srcId="{A1B02067-5A1D-4A8E-97FE-EF568EB730E8}" destId="{8B0BC821-AF05-4CF9-9AAB-A8A121A25F73}" srcOrd="0" destOrd="0" presId="urn:microsoft.com/office/officeart/2005/8/layout/vList2#1"/>
    <dgm:cxn modelId="{14F515A5-5F96-4DEC-B828-015E442711B2}" type="presParOf" srcId="{7EBC2B5E-0208-4570-99BE-61F14D8CFDE7}" destId="{8B0BC821-AF05-4CF9-9AAB-A8A121A25F73}" srcOrd="0" destOrd="0" presId="urn:microsoft.com/office/officeart/2005/8/layout/vList2#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35F7FA-1D5F-4B60-8689-4C8381B1CEDC}" type="doc">
      <dgm:prSet loTypeId="urn:microsoft.com/office/officeart/2005/8/layout/vList2#2" loCatId="list" qsTypeId="urn:microsoft.com/office/officeart/2005/8/quickstyle/simple5#2" qsCatId="simple" csTypeId="urn:microsoft.com/office/officeart/2005/8/colors/accent1_1#2" csCatId="accent1" phldr="1"/>
      <dgm:spPr/>
      <dgm:t>
        <a:bodyPr/>
        <a:lstStyle/>
        <a:p>
          <a:endParaRPr lang="zh-CN" altLang="en-US"/>
        </a:p>
      </dgm:t>
    </dgm:pt>
    <dgm:pt modelId="{A1B02067-5A1D-4A8E-97FE-EF568EB730E8}">
      <dgm:prSet phldr="0" custT="1"/>
      <dgm:spPr/>
      <dgm:t>
        <a:bodyPr vert="horz" wrap="square"/>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algn="ctr">
            <a:lnSpc>
              <a:spcPct val="100000"/>
            </a:lnSpc>
            <a:spcBef>
              <a:spcPct val="0"/>
            </a:spcBef>
            <a:spcAft>
              <a:spcPct val="35000"/>
            </a:spcAft>
          </a:pPr>
          <a:r>
            <a:rPr lang="zh-CN" altLang="en-US" sz="4800" dirty="0">
              <a:solidFill>
                <a:schemeClr val="tx1"/>
              </a:solidFill>
            </a:rPr>
            <a:t>二、</a:t>
          </a:r>
          <a:r>
            <a:rPr lang="zh-CN" altLang="en-US" sz="4800" dirty="0">
              <a:solidFill>
                <a:schemeClr val="tx1"/>
              </a:solidFill>
              <a:latin typeface="楷体" panose="02010609060101010101" charset="-122"/>
              <a:ea typeface="楷体" panose="02010609060101010101" charset="-122"/>
            </a:rPr>
            <a:t>车丽华</a:t>
          </a:r>
          <a:r>
            <a:rPr lang="zh-CN" altLang="en-US" sz="4800" dirty="0" smtClean="0">
              <a:solidFill>
                <a:schemeClr val="tx1"/>
              </a:solidFill>
              <a:latin typeface="楷体" panose="02010609060101010101" charset="-122"/>
              <a:ea typeface="楷体" panose="02010609060101010101" charset="-122"/>
            </a:rPr>
            <a:t>：“</a:t>
          </a:r>
          <a:r>
            <a:rPr lang="zh-CN" sz="4800" dirty="0" smtClean="0">
              <a:solidFill>
                <a:schemeClr val="tx1"/>
              </a:solidFill>
            </a:rPr>
            <a:t>快反</a:t>
          </a:r>
          <a:r>
            <a:rPr lang="en-US" altLang="zh-CN" sz="4800" dirty="0" smtClean="0">
              <a:latin typeface="楷体" panose="02010609060101010101" charset="-122"/>
              <a:ea typeface="楷体" panose="02010609060101010101" charset="-122"/>
              <a:cs typeface="微软雅黑" panose="020B0503020204020204" charset="-122"/>
              <a:sym typeface="+mn-ea"/>
            </a:rPr>
            <a:t>135</a:t>
          </a:r>
          <a:r>
            <a:rPr lang="zh-CN" sz="4800" dirty="0" smtClean="0">
              <a:solidFill>
                <a:schemeClr val="tx1"/>
              </a:solidFill>
            </a:rPr>
            <a:t>”</a:t>
          </a:r>
          <a:r>
            <a:rPr lang="zh-CN" sz="4800" dirty="0">
              <a:solidFill>
                <a:schemeClr val="tx1"/>
              </a:solidFill>
            </a:rPr>
            <a:t>机制在基层社会治理现代化上的实践运用</a:t>
          </a:r>
        </a:p>
      </dgm:t>
    </dgm:pt>
    <dgm:pt modelId="{78F8C859-0B83-4A67-8905-CE193E092B96}" type="parTrans" cxnId="{A64268F1-9A96-4A8A-9FE1-9918039C362C}">
      <dgm:prSet/>
      <dgm:spPr/>
    </dgm:pt>
    <dgm:pt modelId="{02F40700-705F-4DD5-B162-DC31695C22B9}" type="sibTrans" cxnId="{A64268F1-9A96-4A8A-9FE1-9918039C362C}">
      <dgm:prSet/>
      <dgm:spPr/>
    </dgm:pt>
    <dgm:pt modelId="{7EBC2B5E-0208-4570-99BE-61F14D8CFDE7}" type="pres">
      <dgm:prSet presAssocID="{4935F7FA-1D5F-4B60-8689-4C8381B1CEDC}" presName="linear" presStyleCnt="0">
        <dgm:presLayoutVars>
          <dgm:animLvl val="lvl"/>
          <dgm:resizeHandles val="exact"/>
        </dgm:presLayoutVars>
      </dgm:prSet>
      <dgm:spPr/>
      <dgm:t>
        <a:bodyPr/>
        <a:lstStyle/>
        <a:p>
          <a:endParaRPr lang="zh-CN" altLang="en-US"/>
        </a:p>
      </dgm:t>
    </dgm:pt>
    <dgm:pt modelId="{8B0BC821-AF05-4CF9-9AAB-A8A121A25F73}" type="pres">
      <dgm:prSet presAssocID="{A1B02067-5A1D-4A8E-97FE-EF568EB730E8}" presName="parentText" presStyleLbl="node1" presStyleIdx="0" presStyleCnt="1">
        <dgm:presLayoutVars>
          <dgm:chMax val="0"/>
          <dgm:bulletEnabled val="1"/>
        </dgm:presLayoutVars>
      </dgm:prSet>
      <dgm:spPr/>
      <dgm:t>
        <a:bodyPr/>
        <a:lstStyle/>
        <a:p>
          <a:endParaRPr lang="zh-CN" altLang="en-US"/>
        </a:p>
      </dgm:t>
    </dgm:pt>
  </dgm:ptLst>
  <dgm:cxnLst>
    <dgm:cxn modelId="{1C48F8A1-73C2-4CD8-8EBC-6D58039BB174}" type="presOf" srcId="{4935F7FA-1D5F-4B60-8689-4C8381B1CEDC}" destId="{7EBC2B5E-0208-4570-99BE-61F14D8CFDE7}" srcOrd="0" destOrd="0" presId="urn:microsoft.com/office/officeart/2005/8/layout/vList2#2"/>
    <dgm:cxn modelId="{A64268F1-9A96-4A8A-9FE1-9918039C362C}" srcId="{4935F7FA-1D5F-4B60-8689-4C8381B1CEDC}" destId="{A1B02067-5A1D-4A8E-97FE-EF568EB730E8}" srcOrd="0" destOrd="0" parTransId="{78F8C859-0B83-4A67-8905-CE193E092B96}" sibTransId="{02F40700-705F-4DD5-B162-DC31695C22B9}"/>
    <dgm:cxn modelId="{36304137-92A1-4FE2-BEFF-CCF3194C6D83}" type="presOf" srcId="{A1B02067-5A1D-4A8E-97FE-EF568EB730E8}" destId="{8B0BC821-AF05-4CF9-9AAB-A8A121A25F73}" srcOrd="0" destOrd="0" presId="urn:microsoft.com/office/officeart/2005/8/layout/vList2#2"/>
    <dgm:cxn modelId="{2F2EE66C-D5E5-48BE-B458-AC45A176E77B}" type="presParOf" srcId="{7EBC2B5E-0208-4570-99BE-61F14D8CFDE7}" destId="{8B0BC821-AF05-4CF9-9AAB-A8A121A25F73}" srcOrd="0" destOrd="0" presId="urn:microsoft.com/office/officeart/2005/8/layout/vList2#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35F7FA-1D5F-4B60-8689-4C8381B1CEDC}" type="doc">
      <dgm:prSet loTypeId="urn:microsoft.com/office/officeart/2005/8/layout/vList2#3" loCatId="list" qsTypeId="urn:microsoft.com/office/officeart/2005/8/quickstyle/simple5#3" qsCatId="simple" csTypeId="urn:microsoft.com/office/officeart/2005/8/colors/accent1_1#3" csCatId="accent1" phldr="0"/>
      <dgm:spPr/>
      <dgm:t>
        <a:bodyPr/>
        <a:lstStyle/>
        <a:p>
          <a:endParaRPr lang="zh-CN" altLang="en-US"/>
        </a:p>
      </dgm:t>
    </dgm:pt>
    <dgm:pt modelId="{A1B02067-5A1D-4A8E-97FE-EF568EB730E8}">
      <dgm:prSet phldr="0" custT="1"/>
      <dgm:spPr/>
      <dgm:t>
        <a:bodyPr vert="horz" wrap="square"/>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algn="ctr">
            <a:lnSpc>
              <a:spcPct val="100000"/>
            </a:lnSpc>
            <a:spcBef>
              <a:spcPct val="0"/>
            </a:spcBef>
            <a:spcAft>
              <a:spcPct val="35000"/>
            </a:spcAft>
          </a:pPr>
          <a:r>
            <a:rPr lang="zh-CN" altLang="en-US" sz="4800" dirty="0">
              <a:solidFill>
                <a:schemeClr val="tx1"/>
              </a:solidFill>
            </a:rPr>
            <a:t>三、</a:t>
          </a:r>
          <a:r>
            <a:rPr lang="zh-CN" altLang="en-US" sz="4800" dirty="0">
              <a:solidFill>
                <a:schemeClr val="tx1"/>
              </a:solidFill>
              <a:latin typeface="楷体" panose="02010609060101010101" charset="-122"/>
              <a:ea typeface="楷体" panose="02010609060101010101" charset="-122"/>
            </a:rPr>
            <a:t>赵理</a:t>
          </a:r>
          <a:r>
            <a:rPr lang="zh-CN" altLang="en-US" sz="4800" dirty="0" smtClean="0">
              <a:solidFill>
                <a:schemeClr val="tx1"/>
              </a:solidFill>
              <a:latin typeface="楷体" panose="02010609060101010101" charset="-122"/>
              <a:ea typeface="楷体" panose="02010609060101010101" charset="-122"/>
            </a:rPr>
            <a:t>直：</a:t>
          </a:r>
          <a:r>
            <a:rPr lang="zh-CN" sz="4800" dirty="0" smtClean="0">
              <a:solidFill>
                <a:schemeClr val="tx1"/>
              </a:solidFill>
            </a:rPr>
            <a:t>“</a:t>
          </a:r>
          <a:r>
            <a:rPr lang="zh-CN" sz="4800" dirty="0">
              <a:solidFill>
                <a:schemeClr val="tx1"/>
              </a:solidFill>
            </a:rPr>
            <a:t>机械性执法”的判定及可行性解决路径研究</a:t>
          </a:r>
        </a:p>
      </dgm:t>
    </dgm:pt>
    <dgm:pt modelId="{78F8C859-0B83-4A67-8905-CE193E092B96}" type="parTrans" cxnId="{1C2598AD-DBDA-4FCC-B593-859F9F035C13}">
      <dgm:prSet/>
      <dgm:spPr/>
    </dgm:pt>
    <dgm:pt modelId="{02F40700-705F-4DD5-B162-DC31695C22B9}" type="sibTrans" cxnId="{1C2598AD-DBDA-4FCC-B593-859F9F035C13}">
      <dgm:prSet/>
      <dgm:spPr/>
    </dgm:pt>
    <dgm:pt modelId="{7EBC2B5E-0208-4570-99BE-61F14D8CFDE7}" type="pres">
      <dgm:prSet presAssocID="{4935F7FA-1D5F-4B60-8689-4C8381B1CEDC}" presName="linear" presStyleCnt="0">
        <dgm:presLayoutVars>
          <dgm:animLvl val="lvl"/>
          <dgm:resizeHandles val="exact"/>
        </dgm:presLayoutVars>
      </dgm:prSet>
      <dgm:spPr/>
      <dgm:t>
        <a:bodyPr/>
        <a:lstStyle/>
        <a:p>
          <a:endParaRPr lang="zh-CN" altLang="en-US"/>
        </a:p>
      </dgm:t>
    </dgm:pt>
    <dgm:pt modelId="{8B0BC821-AF05-4CF9-9AAB-A8A121A25F73}" type="pres">
      <dgm:prSet presAssocID="{A1B02067-5A1D-4A8E-97FE-EF568EB730E8}" presName="parentText" presStyleLbl="node1" presStyleIdx="0" presStyleCnt="1">
        <dgm:presLayoutVars>
          <dgm:chMax val="0"/>
          <dgm:bulletEnabled val="1"/>
        </dgm:presLayoutVars>
      </dgm:prSet>
      <dgm:spPr/>
      <dgm:t>
        <a:bodyPr/>
        <a:lstStyle/>
        <a:p>
          <a:endParaRPr lang="zh-CN" altLang="en-US"/>
        </a:p>
      </dgm:t>
    </dgm:pt>
  </dgm:ptLst>
  <dgm:cxnLst>
    <dgm:cxn modelId="{1C2598AD-DBDA-4FCC-B593-859F9F035C13}" srcId="{4935F7FA-1D5F-4B60-8689-4C8381B1CEDC}" destId="{A1B02067-5A1D-4A8E-97FE-EF568EB730E8}" srcOrd="0" destOrd="0" parTransId="{78F8C859-0B83-4A67-8905-CE193E092B96}" sibTransId="{02F40700-705F-4DD5-B162-DC31695C22B9}"/>
    <dgm:cxn modelId="{50AD93BA-51D8-4A7D-A0F5-40EBC759B3A7}" type="presOf" srcId="{A1B02067-5A1D-4A8E-97FE-EF568EB730E8}" destId="{8B0BC821-AF05-4CF9-9AAB-A8A121A25F73}" srcOrd="0" destOrd="0" presId="urn:microsoft.com/office/officeart/2005/8/layout/vList2#3"/>
    <dgm:cxn modelId="{E400BF1C-5EDF-4EDC-BE74-6478A7DD2535}" type="presOf" srcId="{4935F7FA-1D5F-4B60-8689-4C8381B1CEDC}" destId="{7EBC2B5E-0208-4570-99BE-61F14D8CFDE7}" srcOrd="0" destOrd="0" presId="urn:microsoft.com/office/officeart/2005/8/layout/vList2#3"/>
    <dgm:cxn modelId="{F61130BC-6EED-48B6-A742-6C1C6FC6D6EF}" type="presParOf" srcId="{7EBC2B5E-0208-4570-99BE-61F14D8CFDE7}" destId="{8B0BC821-AF05-4CF9-9AAB-A8A121A25F73}" srcOrd="0" destOrd="0" presId="urn:microsoft.com/office/officeart/2005/8/layout/vList2#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935F7FA-1D5F-4B60-8689-4C8381B1CEDC}" type="doc">
      <dgm:prSet loTypeId="urn:microsoft.com/office/officeart/2005/8/layout/vList2#4" loCatId="list" qsTypeId="urn:microsoft.com/office/officeart/2005/8/quickstyle/simple5#4" qsCatId="simple" csTypeId="urn:microsoft.com/office/officeart/2005/8/colors/accent1_1#4" csCatId="accent1" phldr="1"/>
      <dgm:spPr/>
      <dgm:t>
        <a:bodyPr/>
        <a:lstStyle/>
        <a:p>
          <a:endParaRPr lang="zh-CN" altLang="en-US"/>
        </a:p>
      </dgm:t>
    </dgm:pt>
    <dgm:pt modelId="{A1B02067-5A1D-4A8E-97FE-EF568EB730E8}">
      <dgm:prSet phldr="0" custT="1"/>
      <dgm:spPr/>
      <dgm:t>
        <a:bodyPr vert="horz" wrap="square"/>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algn="ctr">
            <a:lnSpc>
              <a:spcPct val="100000"/>
            </a:lnSpc>
            <a:spcBef>
              <a:spcPct val="0"/>
            </a:spcBef>
            <a:spcAft>
              <a:spcPct val="35000"/>
            </a:spcAft>
          </a:pPr>
          <a:r>
            <a:rPr lang="zh-CN" altLang="en-US" sz="4800" dirty="0">
              <a:solidFill>
                <a:schemeClr val="tx1"/>
              </a:solidFill>
            </a:rPr>
            <a:t>四</a:t>
          </a:r>
          <a:r>
            <a:rPr lang="zh-CN" altLang="en-US" sz="4800" dirty="0" smtClean="0">
              <a:solidFill>
                <a:schemeClr val="tx1"/>
              </a:solidFill>
            </a:rPr>
            <a:t>、一点建议</a:t>
          </a:r>
          <a:endParaRPr lang="zh-CN" sz="4800" dirty="0">
            <a:solidFill>
              <a:schemeClr val="tx1"/>
            </a:solidFill>
          </a:endParaRPr>
        </a:p>
      </dgm:t>
    </dgm:pt>
    <dgm:pt modelId="{78F8C859-0B83-4A67-8905-CE193E092B96}" type="parTrans" cxnId="{13238123-49DD-406A-8DEC-E0B55FE13A08}">
      <dgm:prSet/>
      <dgm:spPr/>
    </dgm:pt>
    <dgm:pt modelId="{02F40700-705F-4DD5-B162-DC31695C22B9}" type="sibTrans" cxnId="{13238123-49DD-406A-8DEC-E0B55FE13A08}">
      <dgm:prSet/>
      <dgm:spPr/>
    </dgm:pt>
    <dgm:pt modelId="{7EBC2B5E-0208-4570-99BE-61F14D8CFDE7}" type="pres">
      <dgm:prSet presAssocID="{4935F7FA-1D5F-4B60-8689-4C8381B1CEDC}" presName="linear" presStyleCnt="0">
        <dgm:presLayoutVars>
          <dgm:animLvl val="lvl"/>
          <dgm:resizeHandles val="exact"/>
        </dgm:presLayoutVars>
      </dgm:prSet>
      <dgm:spPr/>
      <dgm:t>
        <a:bodyPr/>
        <a:lstStyle/>
        <a:p>
          <a:endParaRPr lang="zh-CN" altLang="en-US"/>
        </a:p>
      </dgm:t>
    </dgm:pt>
    <dgm:pt modelId="{8B0BC821-AF05-4CF9-9AAB-A8A121A25F73}" type="pres">
      <dgm:prSet presAssocID="{A1B02067-5A1D-4A8E-97FE-EF568EB730E8}" presName="parentText" presStyleLbl="node1" presStyleIdx="0" presStyleCnt="1">
        <dgm:presLayoutVars>
          <dgm:chMax val="0"/>
          <dgm:bulletEnabled val="1"/>
        </dgm:presLayoutVars>
      </dgm:prSet>
      <dgm:spPr/>
      <dgm:t>
        <a:bodyPr/>
        <a:lstStyle/>
        <a:p>
          <a:endParaRPr lang="zh-CN" altLang="en-US"/>
        </a:p>
      </dgm:t>
    </dgm:pt>
  </dgm:ptLst>
  <dgm:cxnLst>
    <dgm:cxn modelId="{54319F8F-592C-400A-8AE7-6C235BD427C7}" type="presOf" srcId="{A1B02067-5A1D-4A8E-97FE-EF568EB730E8}" destId="{8B0BC821-AF05-4CF9-9AAB-A8A121A25F73}" srcOrd="0" destOrd="0" presId="urn:microsoft.com/office/officeart/2005/8/layout/vList2#4"/>
    <dgm:cxn modelId="{13238123-49DD-406A-8DEC-E0B55FE13A08}" srcId="{4935F7FA-1D5F-4B60-8689-4C8381B1CEDC}" destId="{A1B02067-5A1D-4A8E-97FE-EF568EB730E8}" srcOrd="0" destOrd="0" parTransId="{78F8C859-0B83-4A67-8905-CE193E092B96}" sibTransId="{02F40700-705F-4DD5-B162-DC31695C22B9}"/>
    <dgm:cxn modelId="{ECA621BB-4803-4575-8249-457D9DDD4DE8}" type="presOf" srcId="{4935F7FA-1D5F-4B60-8689-4C8381B1CEDC}" destId="{7EBC2B5E-0208-4570-99BE-61F14D8CFDE7}" srcOrd="0" destOrd="0" presId="urn:microsoft.com/office/officeart/2005/8/layout/vList2#4"/>
    <dgm:cxn modelId="{D665061F-E7C2-4770-81C2-FD5FBB04407F}" type="presParOf" srcId="{7EBC2B5E-0208-4570-99BE-61F14D8CFDE7}" destId="{8B0BC821-AF05-4CF9-9AAB-A8A121A25F73}" srcOrd="0" destOrd="0" presId="urn:microsoft.com/office/officeart/2005/8/layout/vList2#4"/>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0BC821-AF05-4CF9-9AAB-A8A121A25F73}">
      <dsp:nvSpPr>
        <dsp:cNvPr id="0" name=""/>
        <dsp:cNvSpPr/>
      </dsp:nvSpPr>
      <dsp:spPr>
        <a:xfrm>
          <a:off x="0" y="1707"/>
          <a:ext cx="11308715" cy="2053349"/>
        </a:xfrm>
        <a:prstGeom prst="roundRect">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100000"/>
            </a:lnSpc>
            <a:spcBef>
              <a:spcPct val="0"/>
            </a:spcBef>
            <a:spcAft>
              <a:spcPct val="35000"/>
            </a:spcAft>
          </a:pPr>
          <a:r>
            <a:rPr lang="zh-CN" altLang="en-US" sz="4500" kern="1200" dirty="0">
              <a:solidFill>
                <a:schemeClr val="tx1"/>
              </a:solidFill>
            </a:rPr>
            <a:t>一、</a:t>
          </a:r>
          <a:r>
            <a:rPr lang="zh-CN" altLang="en-US" sz="4500" kern="1200" dirty="0">
              <a:solidFill>
                <a:schemeClr val="tx1"/>
              </a:solidFill>
              <a:latin typeface="楷体" panose="02010609060101010101" charset="-122"/>
              <a:ea typeface="楷体" panose="02010609060101010101" charset="-122"/>
            </a:rPr>
            <a:t>范宏飞 苏妮：</a:t>
          </a:r>
          <a:r>
            <a:rPr lang="zh-CN" altLang="en-US" sz="4500" kern="1200" dirty="0">
              <a:solidFill>
                <a:schemeClr val="tx1"/>
              </a:solidFill>
            </a:rPr>
            <a:t>《</a:t>
          </a:r>
          <a:r>
            <a:rPr lang="zh-CN" sz="4500" kern="1200" dirty="0">
              <a:solidFill>
                <a:schemeClr val="tx1"/>
              </a:solidFill>
            </a:rPr>
            <a:t>公安机关落实“少捕慎诉慎押”的研究与思考》</a:t>
          </a:r>
        </a:p>
      </dsp:txBody>
      <dsp:txXfrm>
        <a:off x="0" y="1707"/>
        <a:ext cx="11308715" cy="205334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0BC821-AF05-4CF9-9AAB-A8A121A25F73}">
      <dsp:nvSpPr>
        <dsp:cNvPr id="0" name=""/>
        <dsp:cNvSpPr/>
      </dsp:nvSpPr>
      <dsp:spPr>
        <a:xfrm>
          <a:off x="0" y="542"/>
          <a:ext cx="11308715" cy="2055680"/>
        </a:xfrm>
        <a:prstGeom prst="roundRect">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100000"/>
            </a:lnSpc>
            <a:spcBef>
              <a:spcPct val="0"/>
            </a:spcBef>
            <a:spcAft>
              <a:spcPct val="35000"/>
            </a:spcAft>
          </a:pPr>
          <a:r>
            <a:rPr lang="zh-CN" altLang="en-US" sz="4800" kern="1200" dirty="0">
              <a:solidFill>
                <a:schemeClr val="tx1"/>
              </a:solidFill>
            </a:rPr>
            <a:t>二、</a:t>
          </a:r>
          <a:r>
            <a:rPr lang="zh-CN" altLang="en-US" sz="4800" kern="1200" dirty="0">
              <a:solidFill>
                <a:schemeClr val="tx1"/>
              </a:solidFill>
              <a:latin typeface="楷体" panose="02010609060101010101" charset="-122"/>
              <a:ea typeface="楷体" panose="02010609060101010101" charset="-122"/>
            </a:rPr>
            <a:t>车丽华</a:t>
          </a:r>
          <a:r>
            <a:rPr lang="zh-CN" altLang="en-US" sz="4800" kern="1200" dirty="0" smtClean="0">
              <a:solidFill>
                <a:schemeClr val="tx1"/>
              </a:solidFill>
              <a:latin typeface="楷体" panose="02010609060101010101" charset="-122"/>
              <a:ea typeface="楷体" panose="02010609060101010101" charset="-122"/>
            </a:rPr>
            <a:t>：“</a:t>
          </a:r>
          <a:r>
            <a:rPr lang="zh-CN" sz="4800" kern="1200" dirty="0" smtClean="0">
              <a:solidFill>
                <a:schemeClr val="tx1"/>
              </a:solidFill>
            </a:rPr>
            <a:t>快反</a:t>
          </a:r>
          <a:r>
            <a:rPr lang="en-US" altLang="zh-CN" sz="4800" kern="1200" dirty="0" smtClean="0">
              <a:latin typeface="楷体" panose="02010609060101010101" charset="-122"/>
              <a:ea typeface="楷体" panose="02010609060101010101" charset="-122"/>
              <a:cs typeface="微软雅黑" panose="020B0503020204020204" charset="-122"/>
              <a:sym typeface="+mn-ea"/>
            </a:rPr>
            <a:t>135</a:t>
          </a:r>
          <a:r>
            <a:rPr lang="zh-CN" sz="4800" kern="1200" dirty="0" smtClean="0">
              <a:solidFill>
                <a:schemeClr val="tx1"/>
              </a:solidFill>
            </a:rPr>
            <a:t>”</a:t>
          </a:r>
          <a:r>
            <a:rPr lang="zh-CN" sz="4800" kern="1200" dirty="0">
              <a:solidFill>
                <a:schemeClr val="tx1"/>
              </a:solidFill>
            </a:rPr>
            <a:t>机制在基层社会治理现代化上的实践运用</a:t>
          </a:r>
        </a:p>
      </dsp:txBody>
      <dsp:txXfrm>
        <a:off x="0" y="542"/>
        <a:ext cx="11308715" cy="20556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0BC821-AF05-4CF9-9AAB-A8A121A25F73}">
      <dsp:nvSpPr>
        <dsp:cNvPr id="0" name=""/>
        <dsp:cNvSpPr/>
      </dsp:nvSpPr>
      <dsp:spPr>
        <a:xfrm>
          <a:off x="0" y="542"/>
          <a:ext cx="11308715" cy="2055680"/>
        </a:xfrm>
        <a:prstGeom prst="roundRect">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100000"/>
            </a:lnSpc>
            <a:spcBef>
              <a:spcPct val="0"/>
            </a:spcBef>
            <a:spcAft>
              <a:spcPct val="35000"/>
            </a:spcAft>
          </a:pPr>
          <a:r>
            <a:rPr lang="zh-CN" altLang="en-US" sz="4800" kern="1200" dirty="0">
              <a:solidFill>
                <a:schemeClr val="tx1"/>
              </a:solidFill>
            </a:rPr>
            <a:t>三、</a:t>
          </a:r>
          <a:r>
            <a:rPr lang="zh-CN" altLang="en-US" sz="4800" kern="1200" dirty="0">
              <a:solidFill>
                <a:schemeClr val="tx1"/>
              </a:solidFill>
              <a:latin typeface="楷体" panose="02010609060101010101" charset="-122"/>
              <a:ea typeface="楷体" panose="02010609060101010101" charset="-122"/>
            </a:rPr>
            <a:t>赵理</a:t>
          </a:r>
          <a:r>
            <a:rPr lang="zh-CN" altLang="en-US" sz="4800" kern="1200" dirty="0" smtClean="0">
              <a:solidFill>
                <a:schemeClr val="tx1"/>
              </a:solidFill>
              <a:latin typeface="楷体" panose="02010609060101010101" charset="-122"/>
              <a:ea typeface="楷体" panose="02010609060101010101" charset="-122"/>
            </a:rPr>
            <a:t>直：</a:t>
          </a:r>
          <a:r>
            <a:rPr lang="zh-CN" sz="4800" kern="1200" dirty="0" smtClean="0">
              <a:solidFill>
                <a:schemeClr val="tx1"/>
              </a:solidFill>
            </a:rPr>
            <a:t>“</a:t>
          </a:r>
          <a:r>
            <a:rPr lang="zh-CN" sz="4800" kern="1200" dirty="0">
              <a:solidFill>
                <a:schemeClr val="tx1"/>
              </a:solidFill>
            </a:rPr>
            <a:t>机械性执法”的判定及可行性解决路径研究</a:t>
          </a:r>
        </a:p>
      </dsp:txBody>
      <dsp:txXfrm>
        <a:off x="0" y="542"/>
        <a:ext cx="11308715" cy="205568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0BC821-AF05-4CF9-9AAB-A8A121A25F73}">
      <dsp:nvSpPr>
        <dsp:cNvPr id="0" name=""/>
        <dsp:cNvSpPr/>
      </dsp:nvSpPr>
      <dsp:spPr>
        <a:xfrm>
          <a:off x="0" y="381957"/>
          <a:ext cx="11308715" cy="1292850"/>
        </a:xfrm>
        <a:prstGeom prst="roundRect">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100000"/>
            </a:lnSpc>
            <a:spcBef>
              <a:spcPct val="0"/>
            </a:spcBef>
            <a:spcAft>
              <a:spcPct val="35000"/>
            </a:spcAft>
          </a:pPr>
          <a:r>
            <a:rPr lang="zh-CN" altLang="en-US" sz="4800" kern="1200" dirty="0">
              <a:solidFill>
                <a:schemeClr val="tx1"/>
              </a:solidFill>
            </a:rPr>
            <a:t>四</a:t>
          </a:r>
          <a:r>
            <a:rPr lang="zh-CN" altLang="en-US" sz="4800" kern="1200" dirty="0" smtClean="0">
              <a:solidFill>
                <a:schemeClr val="tx1"/>
              </a:solidFill>
            </a:rPr>
            <a:t>、一点建议</a:t>
          </a:r>
          <a:endParaRPr lang="zh-CN" sz="4800" kern="1200" dirty="0">
            <a:solidFill>
              <a:schemeClr val="tx1"/>
            </a:solidFill>
          </a:endParaRPr>
        </a:p>
      </dsp:txBody>
      <dsp:txXfrm>
        <a:off x="0" y="381957"/>
        <a:ext cx="11308715" cy="1292850"/>
      </dsp:txXfrm>
    </dsp:sp>
  </dsp:spTree>
</dsp:drawing>
</file>

<file path=ppt/diagrams/layout1.xml><?xml version="1.0" encoding="utf-8"?>
<dgm:layoutDef xmlns:dgm="http://schemas.openxmlformats.org/drawingml/2006/diagram" xmlns:a="http://schemas.openxmlformats.org/drawingml/2006/main" uniqueId="urn:microsoft.com/office/officeart/2005/8/layout/vList2#1">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3">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4">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1">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2">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3">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4">
  <dgm:title val=""/>
  <dgm:desc val=""/>
  <dgm:catLst>
    <dgm:cat type="simple" pri="105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pPr fontAlgn="auto"/>
            <a:endParaRPr lang="zh-CN" altLang="en-US" strike="noStrike" noProof="1"/>
          </a:p>
        </p:txBody>
      </p:sp>
      <p:sp>
        <p:nvSpPr>
          <p:cNvPr id="3" name="日期占位符 2"/>
          <p:cNvSpPr>
            <a:spLocks noGrp="1"/>
          </p:cNvSpPr>
          <p:nvPr>
            <p:ph type="dt" idx="1"/>
          </p:nvPr>
        </p:nvSpPr>
        <p:spPr>
          <a:xfrm>
            <a:off x="4024313" y="0"/>
            <a:ext cx="3078163" cy="512763"/>
          </a:xfrm>
          <a:prstGeom prst="rect">
            <a:avLst/>
          </a:prstGeom>
        </p:spPr>
        <p:txBody>
          <a:bodyPr vert="horz" lIns="91440" tIns="45720" rIns="91440" bIns="45720" rtlCol="0"/>
          <a:lstStyle>
            <a:lvl1pPr algn="r">
              <a:defRPr sz="1200"/>
            </a:lvl1pPr>
          </a:lstStyle>
          <a:p>
            <a:pPr fontAlgn="auto"/>
            <a:fld id="{D2A48B96-639E-45A3-A0BA-2464DFDB1FAA}" type="datetimeFigureOut">
              <a:rPr lang="zh-CN" altLang="en-US" strike="noStrike" noProof="1" smtClean="0">
                <a:latin typeface="+mn-lt"/>
                <a:ea typeface="+mn-ea"/>
                <a:cs typeface="+mn-cs"/>
              </a:rPr>
              <a:pPr fontAlgn="auto"/>
              <a:t>2022-09-27</a:t>
            </a:fld>
            <a:endParaRPr lang="zh-CN" altLang="en-US" strike="noStrike" noProof="1"/>
          </a:p>
        </p:txBody>
      </p:sp>
      <p:sp>
        <p:nvSpPr>
          <p:cNvPr id="8196" name="幻灯片图像占位符 3"/>
          <p:cNvSpPr>
            <a:spLocks noGrp="1" noRot="1" noChangeAspect="1"/>
          </p:cNvSpPr>
          <p:nvPr>
            <p:ph type="sldImg"/>
          </p:nvPr>
        </p:nvSpPr>
        <p:spPr>
          <a:xfrm>
            <a:off x="481013" y="1279525"/>
            <a:ext cx="6140450" cy="3454400"/>
          </a:xfrm>
          <a:prstGeom prst="rect">
            <a:avLst/>
          </a:prstGeom>
          <a:noFill/>
          <a:ln w="12700" cap="flat" cmpd="sng">
            <a:solidFill>
              <a:srgbClr val="000000"/>
            </a:solidFill>
            <a:prstDash val="solid"/>
            <a:round/>
            <a:headEnd type="none" w="med" len="med"/>
            <a:tailEnd type="none" w="med" len="med"/>
          </a:ln>
        </p:spPr>
      </p:sp>
      <p:sp>
        <p:nvSpPr>
          <p:cNvPr id="8197" name="备注占位符 4"/>
          <p:cNvSpPr>
            <a:spLocks noGrp="1"/>
          </p:cNvSpPr>
          <p:nvPr>
            <p:ph type="body" sz="quarter"/>
          </p:nvPr>
        </p:nvSpPr>
        <p:spPr>
          <a:xfrm>
            <a:off x="709613" y="4926013"/>
            <a:ext cx="5683250" cy="4029075"/>
          </a:xfrm>
          <a:prstGeom prst="rect">
            <a:avLst/>
          </a:prstGeom>
          <a:noFill/>
          <a:ln w="9525">
            <a:noFill/>
          </a:ln>
        </p:spPr>
        <p:txBody>
          <a:bodyPr vert="horz" lIns="91440" tIns="45720" rIns="91440" bIns="45720" anchor="t"/>
          <a:lstStyle/>
          <a:p>
            <a:pPr lvl="0"/>
            <a:r>
              <a:rPr lang="zh-CN" altLang="en-US"/>
              <a:t>单击此处编辑母版文本样式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9720263"/>
            <a:ext cx="3078163" cy="514350"/>
          </a:xfrm>
          <a:prstGeom prst="rect">
            <a:avLst/>
          </a:prstGeom>
        </p:spPr>
        <p:txBody>
          <a:bodyPr vert="horz" lIns="91440" tIns="45720" rIns="91440" bIns="45720" rtlCol="0" anchor="b"/>
          <a:lstStyle>
            <a:lvl1pPr algn="l">
              <a:defRPr sz="1200"/>
            </a:lvl1pPr>
          </a:lstStyle>
          <a:p>
            <a:pPr fontAlgn="auto"/>
            <a:endParaRPr lang="zh-CN" altLang="en-US" strike="noStrike" noProof="1"/>
          </a:p>
        </p:txBody>
      </p:sp>
      <p:sp>
        <p:nvSpPr>
          <p:cNvPr id="7" name="灯片编号占位符 6"/>
          <p:cNvSpPr>
            <a:spLocks noGrp="1"/>
          </p:cNvSpPr>
          <p:nvPr>
            <p:ph type="sldNum" sz="quarter" idx="5"/>
          </p:nvPr>
        </p:nvSpPr>
        <p:spPr>
          <a:xfrm>
            <a:off x="4024313" y="9720263"/>
            <a:ext cx="3078163" cy="514350"/>
          </a:xfrm>
          <a:prstGeom prst="rect">
            <a:avLst/>
          </a:prstGeom>
        </p:spPr>
        <p:txBody>
          <a:bodyPr vert="horz" lIns="91440" tIns="45720" rIns="91440" bIns="45720" rtlCol="0" anchor="b"/>
          <a:lstStyle>
            <a:lvl1pPr algn="r">
              <a:defRPr sz="1200"/>
            </a:lvl1pPr>
          </a:lstStyle>
          <a:p>
            <a:pPr fontAlgn="auto"/>
            <a:fld id="{A6837353-30EB-4A48-80EB-173D804AEFBD}" type="slidenum">
              <a:rPr lang="zh-CN" altLang="en-US" strike="noStrike" noProof="1" smtClean="0">
                <a:latin typeface="+mn-lt"/>
                <a:ea typeface="+mn-ea"/>
                <a:cs typeface="+mn-cs"/>
              </a:rPr>
              <a:pPr fontAlgn="auto"/>
              <a:t>‹#›</a:t>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幻灯片图像占位符 1"/>
          <p:cNvSpPr>
            <a:spLocks noGrp="1" noRot="1" noChangeAspect="1"/>
          </p:cNvSpPr>
          <p:nvPr>
            <p:ph type="sldImg"/>
          </p:nvPr>
        </p:nvSpPr>
        <p:spPr/>
      </p:sp>
      <p:sp>
        <p:nvSpPr>
          <p:cNvPr id="11266" name="文本占位符 2"/>
          <p:cNvSpPr>
            <a:spLocks noGrp="1"/>
          </p:cNvSpPr>
          <p:nvPr>
            <p:ph type="body"/>
          </p:nvPr>
        </p:nvSpPr>
        <p:spPr/>
        <p:txBody>
          <a:bodyPr lIns="91440" tIns="45720" rIns="91440" bIns="45720" anchor="t"/>
          <a:lstStyle/>
          <a:p>
            <a:pPr lvl="0"/>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幻灯片图像占位符 1"/>
          <p:cNvSpPr>
            <a:spLocks noGrp="1" noRot="1" noChangeAspect="1"/>
          </p:cNvSpPr>
          <p:nvPr>
            <p:ph type="sldImg"/>
          </p:nvPr>
        </p:nvSpPr>
        <p:spPr/>
      </p:sp>
      <p:sp>
        <p:nvSpPr>
          <p:cNvPr id="11266" name="文本占位符 2"/>
          <p:cNvSpPr>
            <a:spLocks noGrp="1"/>
          </p:cNvSpPr>
          <p:nvPr>
            <p:ph type="body"/>
          </p:nvPr>
        </p:nvSpPr>
        <p:spPr/>
        <p:txBody>
          <a:bodyPr lIns="91440" tIns="45720" rIns="91440" bIns="45720" anchor="t"/>
          <a:lstStyle/>
          <a:p>
            <a:pPr lvl="0"/>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幻灯片图像占位符 1"/>
          <p:cNvSpPr>
            <a:spLocks noGrp="1" noRot="1" noChangeAspect="1"/>
          </p:cNvSpPr>
          <p:nvPr>
            <p:ph type="sldImg"/>
          </p:nvPr>
        </p:nvSpPr>
        <p:spPr/>
      </p:sp>
      <p:sp>
        <p:nvSpPr>
          <p:cNvPr id="11266" name="文本占位符 2"/>
          <p:cNvSpPr>
            <a:spLocks noGrp="1"/>
          </p:cNvSpPr>
          <p:nvPr>
            <p:ph type="body"/>
          </p:nvPr>
        </p:nvSpPr>
        <p:spPr/>
        <p:txBody>
          <a:bodyPr lIns="91440" tIns="45720" rIns="91440" bIns="45720" anchor="t"/>
          <a:lstStyle/>
          <a:p>
            <a:pPr lvl="0"/>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幻灯片图像占位符 1"/>
          <p:cNvSpPr>
            <a:spLocks noGrp="1" noRot="1" noChangeAspect="1"/>
          </p:cNvSpPr>
          <p:nvPr>
            <p:ph type="sldImg"/>
          </p:nvPr>
        </p:nvSpPr>
        <p:spPr/>
      </p:sp>
      <p:sp>
        <p:nvSpPr>
          <p:cNvPr id="11266" name="文本占位符 2"/>
          <p:cNvSpPr>
            <a:spLocks noGrp="1"/>
          </p:cNvSpPr>
          <p:nvPr>
            <p:ph type="body"/>
          </p:nvPr>
        </p:nvSpPr>
        <p:spPr/>
        <p:txBody>
          <a:bodyPr lIns="91440" tIns="45720" rIns="91440" bIns="45720" anchor="t"/>
          <a:lstStyle/>
          <a:p>
            <a:pPr lvl="0"/>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image" Target="../media/image2.jpeg"/><Relationship Id="rId2" Type="http://schemas.openxmlformats.org/officeDocument/2006/relationships/tags" Target="../tags/tag2.xml"/><Relationship Id="rId16" Type="http://schemas.openxmlformats.org/officeDocument/2006/relationships/slideMaster" Target="../slideMasters/slideMaster1.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23.xml"/><Relationship Id="rId3" Type="http://schemas.openxmlformats.org/officeDocument/2006/relationships/tags" Target="../tags/tag18.xml"/><Relationship Id="rId7" Type="http://schemas.openxmlformats.org/officeDocument/2006/relationships/tags" Target="../tags/tag2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9"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3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10" Type="http://schemas.openxmlformats.org/officeDocument/2006/relationships/slideMaster" Target="../slideMasters/slideMaster1.xml"/><Relationship Id="rId4" Type="http://schemas.openxmlformats.org/officeDocument/2006/relationships/tags" Target="../tags/tag27.xml"/><Relationship Id="rId9" Type="http://schemas.openxmlformats.org/officeDocument/2006/relationships/tags" Target="../tags/tag3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19" name="页脚占位符 18"/>
          <p:cNvSpPr>
            <a:spLocks noGrp="1"/>
          </p:cNvSpPr>
          <p:nvPr>
            <p:ph type="ftr" sz="quarter" idx="11"/>
          </p:nvPr>
        </p:nvSpPr>
        <p:spPr/>
        <p:txBody>
          <a:bodyPr/>
          <a:lstStyle/>
          <a:p>
            <a:pPr fontAlgn="auto"/>
            <a:endParaRPr lang="zh-CN" altLang="en-US" strike="noStrike" noProof="1"/>
          </a:p>
        </p:txBody>
      </p:sp>
      <p:sp>
        <p:nvSpPr>
          <p:cNvPr id="27" name="灯片编号占位符 26"/>
          <p:cNvSpPr>
            <a:spLocks noGrp="1"/>
          </p:cNvSpPr>
          <p:nvPr>
            <p:ph type="sldNum" sz="quarter" idx="12"/>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914402"/>
            <a:ext cx="27432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609600" y="914402"/>
            <a:ext cx="80264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幻灯片">
    <p:bg>
      <p:bgPr>
        <a:blipFill>
          <a:blip r:embed="rId17" cstate="print"/>
          <a:stretch>
            <a:fillRect t="-69" b="-69"/>
          </a:stretch>
        </a:blipFill>
        <a:effectLst/>
      </p:bgPr>
    </p:bg>
    <p:spTree>
      <p:nvGrpSpPr>
        <p:cNvPr id="1" name=""/>
        <p:cNvGrpSpPr/>
        <p:nvPr/>
      </p:nvGrpSpPr>
      <p:grpSpPr>
        <a:xfrm>
          <a:off x="0" y="0"/>
          <a:ext cx="0" cy="0"/>
          <a:chOff x="0" y="0"/>
          <a:chExt cx="0" cy="0"/>
        </a:xfrm>
      </p:grpSpPr>
      <p:sp>
        <p:nvSpPr>
          <p:cNvPr id="2051" name="Rectangle 51"/>
          <p:cNvSpPr/>
          <p:nvPr>
            <p:custDataLst>
              <p:tags r:id="rId1"/>
            </p:custDataLst>
          </p:nvPr>
        </p:nvSpPr>
        <p:spPr>
          <a:xfrm>
            <a:off x="-4762" y="-4762"/>
            <a:ext cx="12196762" cy="6862762"/>
          </a:xfrm>
          <a:prstGeom prst="rect">
            <a:avLst/>
          </a:prstGeom>
          <a:solidFill>
            <a:schemeClr val="tx2">
              <a:alpha val="95000"/>
            </a:schemeClr>
          </a:solidFill>
          <a:ln w="9525">
            <a:noFill/>
          </a:ln>
        </p:spPr>
        <p:txBody>
          <a:bodyPr wrap="square" lIns="91440" tIns="45720" rIns="91440" bIns="45720" anchor="t"/>
          <a:lstStyle/>
          <a:p>
            <a:pPr lvl="0" indent="0"/>
            <a:endParaRPr lang="zh-CN" altLang="en-US">
              <a:latin typeface="微软雅黑" panose="020B0503020204020204" charset="-122"/>
              <a:ea typeface="微软雅黑" panose="020B0503020204020204" charset="-122"/>
            </a:endParaRPr>
          </a:p>
        </p:txBody>
      </p:sp>
      <p:sp>
        <p:nvSpPr>
          <p:cNvPr id="2052" name="Freeform 53"/>
          <p:cNvSpPr/>
          <p:nvPr>
            <p:custDataLst>
              <p:tags r:id="rId2"/>
            </p:custDataLst>
          </p:nvPr>
        </p:nvSpPr>
        <p:spPr>
          <a:xfrm>
            <a:off x="3175" y="0"/>
            <a:ext cx="7037388" cy="6858000"/>
          </a:xfrm>
          <a:custGeom>
            <a:avLst/>
            <a:gdLst/>
            <a:ahLst/>
            <a:cxnLst>
              <a:cxn ang="0">
                <a:pos x="7037388" y="0"/>
              </a:cxn>
              <a:cxn ang="0">
                <a:pos x="0" y="0"/>
              </a:cxn>
              <a:cxn ang="0">
                <a:pos x="0" y="6857999"/>
              </a:cxn>
              <a:cxn ang="0">
                <a:pos x="1661363" y="6857999"/>
              </a:cxn>
              <a:cxn ang="0">
                <a:pos x="7037388" y="0"/>
              </a:cxn>
            </a:cxnLst>
            <a:rect l="0" t="0" r="0" b="0"/>
            <a:pathLst>
              <a:path w="4435" h="4320">
                <a:moveTo>
                  <a:pt x="4435" y="0"/>
                </a:moveTo>
                <a:cubicBezTo>
                  <a:pt x="0" y="0"/>
                  <a:pt x="0" y="0"/>
                  <a:pt x="0" y="0"/>
                </a:cubicBezTo>
                <a:cubicBezTo>
                  <a:pt x="0" y="4320"/>
                  <a:pt x="0" y="4320"/>
                  <a:pt x="0" y="4320"/>
                </a:cubicBezTo>
                <a:cubicBezTo>
                  <a:pt x="1047" y="4320"/>
                  <a:pt x="1047" y="4320"/>
                  <a:pt x="1047" y="4320"/>
                </a:cubicBezTo>
                <a:cubicBezTo>
                  <a:pt x="1530" y="3352"/>
                  <a:pt x="4024" y="471"/>
                  <a:pt x="4435" y="0"/>
                </a:cubicBezTo>
                <a:close/>
              </a:path>
            </a:pathLst>
          </a:custGeom>
          <a:solidFill>
            <a:schemeClr val="accent2"/>
          </a:solidFill>
          <a:ln w="9525">
            <a:noFill/>
          </a:ln>
        </p:spPr>
        <p:txBody>
          <a:bodyPr/>
          <a:lstStyle/>
          <a:p>
            <a:endParaRPr lang="zh-CN" altLang="en-US"/>
          </a:p>
        </p:txBody>
      </p:sp>
      <p:sp>
        <p:nvSpPr>
          <p:cNvPr id="2053" name="Freeform 60"/>
          <p:cNvSpPr/>
          <p:nvPr>
            <p:custDataLst>
              <p:tags r:id="rId3"/>
            </p:custDataLst>
          </p:nvPr>
        </p:nvSpPr>
        <p:spPr>
          <a:xfrm>
            <a:off x="10279063" y="4978400"/>
            <a:ext cx="1914525" cy="1874838"/>
          </a:xfrm>
          <a:custGeom>
            <a:avLst/>
            <a:gdLst/>
            <a:ahLst/>
            <a:cxnLst>
              <a:cxn ang="0">
                <a:pos x="0" y="1874838"/>
              </a:cxn>
              <a:cxn ang="0">
                <a:pos x="1914525" y="1874838"/>
              </a:cxn>
              <a:cxn ang="0">
                <a:pos x="1914525" y="0"/>
              </a:cxn>
              <a:cxn ang="0">
                <a:pos x="0" y="1874838"/>
              </a:cxn>
            </a:cxnLst>
            <a:rect l="0" t="0" r="0" b="0"/>
            <a:pathLst>
              <a:path w="1207" h="1183">
                <a:moveTo>
                  <a:pt x="0" y="1183"/>
                </a:moveTo>
                <a:cubicBezTo>
                  <a:pt x="1207" y="1183"/>
                  <a:pt x="1207" y="1183"/>
                  <a:pt x="1207" y="1183"/>
                </a:cubicBezTo>
                <a:cubicBezTo>
                  <a:pt x="1207" y="0"/>
                  <a:pt x="1207" y="0"/>
                  <a:pt x="1207" y="0"/>
                </a:cubicBezTo>
                <a:cubicBezTo>
                  <a:pt x="821" y="149"/>
                  <a:pt x="240" y="869"/>
                  <a:pt x="0" y="1183"/>
                </a:cubicBezTo>
                <a:close/>
              </a:path>
            </a:pathLst>
          </a:custGeom>
          <a:solidFill>
            <a:srgbClr val="FFFFFF"/>
          </a:solidFill>
          <a:ln w="9525">
            <a:noFill/>
          </a:ln>
        </p:spPr>
        <p:txBody>
          <a:bodyPr/>
          <a:lstStyle/>
          <a:p>
            <a:endParaRPr lang="zh-CN" altLang="en-US"/>
          </a:p>
        </p:txBody>
      </p:sp>
      <p:sp>
        <p:nvSpPr>
          <p:cNvPr id="2054" name="Freeform 61"/>
          <p:cNvSpPr/>
          <p:nvPr>
            <p:custDataLst>
              <p:tags r:id="rId4"/>
            </p:custDataLst>
          </p:nvPr>
        </p:nvSpPr>
        <p:spPr>
          <a:xfrm>
            <a:off x="10791825" y="6145213"/>
            <a:ext cx="1401763" cy="708025"/>
          </a:xfrm>
          <a:custGeom>
            <a:avLst/>
            <a:gdLst/>
            <a:ahLst/>
            <a:cxnLst>
              <a:cxn ang="0">
                <a:pos x="0" y="708025"/>
              </a:cxn>
              <a:cxn ang="0">
                <a:pos x="1401763" y="708025"/>
              </a:cxn>
              <a:cxn ang="0">
                <a:pos x="1401763" y="0"/>
              </a:cxn>
              <a:cxn ang="0">
                <a:pos x="0" y="708025"/>
              </a:cxn>
            </a:cxnLst>
            <a:rect l="0" t="0" r="0" b="0"/>
            <a:pathLst>
              <a:path w="883" h="447">
                <a:moveTo>
                  <a:pt x="0" y="447"/>
                </a:moveTo>
                <a:cubicBezTo>
                  <a:pt x="883" y="447"/>
                  <a:pt x="883" y="447"/>
                  <a:pt x="883" y="447"/>
                </a:cubicBezTo>
                <a:cubicBezTo>
                  <a:pt x="883" y="0"/>
                  <a:pt x="883" y="0"/>
                  <a:pt x="883" y="0"/>
                </a:cubicBezTo>
                <a:cubicBezTo>
                  <a:pt x="453" y="51"/>
                  <a:pt x="150" y="296"/>
                  <a:pt x="0" y="447"/>
                </a:cubicBezTo>
                <a:close/>
              </a:path>
            </a:pathLst>
          </a:custGeom>
          <a:solidFill>
            <a:schemeClr val="tx2"/>
          </a:solidFill>
          <a:ln w="9525">
            <a:noFill/>
          </a:ln>
        </p:spPr>
        <p:txBody>
          <a:bodyPr/>
          <a:lstStyle/>
          <a:p>
            <a:endParaRPr lang="zh-CN" altLang="en-US"/>
          </a:p>
        </p:txBody>
      </p:sp>
      <p:sp>
        <p:nvSpPr>
          <p:cNvPr id="42" name="Freeform 67"/>
          <p:cNvSpPr/>
          <p:nvPr>
            <p:custDataLst>
              <p:tags r:id="rId5"/>
            </p:custDataLst>
          </p:nvPr>
        </p:nvSpPr>
        <p:spPr bwMode="auto">
          <a:xfrm>
            <a:off x="7895" y="0"/>
            <a:ext cx="6127750" cy="6862761"/>
          </a:xfrm>
          <a:custGeom>
            <a:avLst/>
            <a:gdLst>
              <a:gd name="T0" fmla="*/ 3859 w 3859"/>
              <a:gd name="T1" fmla="*/ 0 h 4320"/>
              <a:gd name="T2" fmla="*/ 0 w 3859"/>
              <a:gd name="T3" fmla="*/ 0 h 4320"/>
              <a:gd name="T4" fmla="*/ 0 w 3859"/>
              <a:gd name="T5" fmla="*/ 4320 h 4320"/>
              <a:gd name="T6" fmla="*/ 824 w 3859"/>
              <a:gd name="T7" fmla="*/ 4320 h 4320"/>
              <a:gd name="T8" fmla="*/ 3859 w 3859"/>
              <a:gd name="T9" fmla="*/ 0 h 4320"/>
            </a:gdLst>
            <a:ahLst/>
            <a:cxnLst>
              <a:cxn ang="0">
                <a:pos x="T0" y="T1"/>
              </a:cxn>
              <a:cxn ang="0">
                <a:pos x="T2" y="T3"/>
              </a:cxn>
              <a:cxn ang="0">
                <a:pos x="T4" y="T5"/>
              </a:cxn>
              <a:cxn ang="0">
                <a:pos x="T6" y="T7"/>
              </a:cxn>
              <a:cxn ang="0">
                <a:pos x="T8" y="T9"/>
              </a:cxn>
            </a:cxnLst>
            <a:rect l="0" t="0" r="r" b="b"/>
            <a:pathLst>
              <a:path w="3859" h="4320">
                <a:moveTo>
                  <a:pt x="3859" y="0"/>
                </a:moveTo>
                <a:cubicBezTo>
                  <a:pt x="0" y="0"/>
                  <a:pt x="0" y="0"/>
                  <a:pt x="0" y="0"/>
                </a:cubicBezTo>
                <a:cubicBezTo>
                  <a:pt x="0" y="4320"/>
                  <a:pt x="0" y="4320"/>
                  <a:pt x="0" y="4320"/>
                </a:cubicBezTo>
                <a:cubicBezTo>
                  <a:pt x="824" y="4320"/>
                  <a:pt x="824" y="4320"/>
                  <a:pt x="824" y="4320"/>
                </a:cubicBezTo>
                <a:cubicBezTo>
                  <a:pt x="1256" y="3379"/>
                  <a:pt x="3414" y="574"/>
                  <a:pt x="3859" y="0"/>
                </a:cubicBezTo>
                <a:close/>
              </a:path>
            </a:pathLst>
          </a:custGeom>
          <a:blipFill>
            <a:blip r:embed="rId17" cstate="print"/>
            <a:srcRect/>
            <a:stretch>
              <a:fillRect l="-49445" r="-49242"/>
            </a:stretch>
          </a:blipFill>
          <a:ln w="6350" cap="flat">
            <a:noFill/>
            <a:prstDash val="solid"/>
            <a:miter lim="800000"/>
          </a:ln>
        </p:spPr>
        <p:txBody>
          <a:bodyPr vert="horz" wrap="square" lIns="91440" tIns="45720" rIns="91440" bIns="45720" numCol="1" anchor="t" anchorCtr="0" compatLnSpc="1"/>
          <a:lstStyle/>
          <a:p>
            <a:pPr fontAlgn="auto"/>
            <a:endParaRPr lang="zh-CN" altLang="en-US" strike="noStrike" noProof="1">
              <a:latin typeface="微软雅黑" panose="020B0503020204020204" charset="-122"/>
              <a:ea typeface="微软雅黑" panose="020B0503020204020204" charset="-122"/>
              <a:cs typeface="微软雅黑" panose="020B0503020204020204" charset="-122"/>
            </a:endParaRPr>
          </a:p>
        </p:txBody>
      </p:sp>
      <p:sp>
        <p:nvSpPr>
          <p:cNvPr id="2056" name="Freeform 59"/>
          <p:cNvSpPr/>
          <p:nvPr>
            <p:custDataLst>
              <p:tags r:id="rId6"/>
            </p:custDataLst>
          </p:nvPr>
        </p:nvSpPr>
        <p:spPr>
          <a:xfrm>
            <a:off x="6350" y="0"/>
            <a:ext cx="4059238" cy="4502150"/>
          </a:xfrm>
          <a:custGeom>
            <a:avLst/>
            <a:gdLst/>
            <a:ahLst/>
            <a:cxnLst>
              <a:cxn ang="0">
                <a:pos x="0" y="0"/>
              </a:cxn>
              <a:cxn ang="0">
                <a:pos x="0" y="4502150"/>
              </a:cxn>
              <a:cxn ang="0">
                <a:pos x="1896321" y="2103645"/>
              </a:cxn>
              <a:cxn ang="0">
                <a:pos x="4059238" y="0"/>
              </a:cxn>
              <a:cxn ang="0">
                <a:pos x="0" y="0"/>
              </a:cxn>
            </a:cxnLst>
            <a:rect l="0" t="0" r="0" b="0"/>
            <a:pathLst>
              <a:path w="2558" h="2840">
                <a:moveTo>
                  <a:pt x="0" y="0"/>
                </a:moveTo>
                <a:cubicBezTo>
                  <a:pt x="0" y="2840"/>
                  <a:pt x="0" y="2840"/>
                  <a:pt x="0" y="2840"/>
                </a:cubicBezTo>
                <a:cubicBezTo>
                  <a:pt x="327" y="2376"/>
                  <a:pt x="778" y="1770"/>
                  <a:pt x="1195" y="1327"/>
                </a:cubicBezTo>
                <a:cubicBezTo>
                  <a:pt x="1703" y="789"/>
                  <a:pt x="2291" y="244"/>
                  <a:pt x="2558" y="0"/>
                </a:cubicBezTo>
                <a:lnTo>
                  <a:pt x="0" y="0"/>
                </a:lnTo>
                <a:close/>
              </a:path>
            </a:pathLst>
          </a:custGeom>
          <a:solidFill>
            <a:schemeClr val="tx2"/>
          </a:solidFill>
          <a:ln w="9525">
            <a:noFill/>
          </a:ln>
        </p:spPr>
        <p:txBody>
          <a:bodyPr/>
          <a:lstStyle/>
          <a:p>
            <a:endParaRPr lang="zh-CN" altLang="en-US"/>
          </a:p>
        </p:txBody>
      </p:sp>
      <p:sp>
        <p:nvSpPr>
          <p:cNvPr id="2057" name="Freeform 62"/>
          <p:cNvSpPr/>
          <p:nvPr>
            <p:custDataLst>
              <p:tags r:id="rId7"/>
            </p:custDataLst>
          </p:nvPr>
        </p:nvSpPr>
        <p:spPr>
          <a:xfrm>
            <a:off x="6350" y="0"/>
            <a:ext cx="3249613" cy="3244850"/>
          </a:xfrm>
          <a:custGeom>
            <a:avLst/>
            <a:gdLst/>
            <a:ahLst/>
            <a:cxnLst>
              <a:cxn ang="0">
                <a:pos x="3249613" y="0"/>
              </a:cxn>
              <a:cxn ang="0">
                <a:pos x="0" y="0"/>
              </a:cxn>
              <a:cxn ang="0">
                <a:pos x="0" y="3244850"/>
              </a:cxn>
              <a:cxn ang="0">
                <a:pos x="3249613" y="0"/>
              </a:cxn>
            </a:cxnLst>
            <a:rect l="0" t="0" r="0" b="0"/>
            <a:pathLst>
              <a:path w="2047" h="2044">
                <a:moveTo>
                  <a:pt x="2047" y="0"/>
                </a:moveTo>
                <a:lnTo>
                  <a:pt x="0" y="0"/>
                </a:lnTo>
                <a:lnTo>
                  <a:pt x="0" y="2044"/>
                </a:lnTo>
                <a:lnTo>
                  <a:pt x="2047" y="0"/>
                </a:lnTo>
                <a:close/>
              </a:path>
            </a:pathLst>
          </a:custGeom>
          <a:solidFill>
            <a:schemeClr val="accent1"/>
          </a:solidFill>
          <a:ln w="9525">
            <a:noFill/>
          </a:ln>
        </p:spPr>
        <p:txBody>
          <a:bodyPr/>
          <a:lstStyle/>
          <a:p>
            <a:endParaRPr lang="zh-CN" altLang="en-US"/>
          </a:p>
        </p:txBody>
      </p:sp>
      <p:sp>
        <p:nvSpPr>
          <p:cNvPr id="2058" name="Freeform 63"/>
          <p:cNvSpPr/>
          <p:nvPr>
            <p:custDataLst>
              <p:tags r:id="rId8"/>
            </p:custDataLst>
          </p:nvPr>
        </p:nvSpPr>
        <p:spPr>
          <a:xfrm>
            <a:off x="6350" y="0"/>
            <a:ext cx="2811463" cy="998538"/>
          </a:xfrm>
          <a:custGeom>
            <a:avLst/>
            <a:gdLst/>
            <a:ahLst/>
            <a:cxnLst>
              <a:cxn ang="0">
                <a:pos x="0" y="998538"/>
              </a:cxn>
              <a:cxn ang="0">
                <a:pos x="864699" y="889174"/>
              </a:cxn>
              <a:cxn ang="0">
                <a:pos x="2811463" y="0"/>
              </a:cxn>
              <a:cxn ang="0">
                <a:pos x="0" y="0"/>
              </a:cxn>
              <a:cxn ang="0">
                <a:pos x="0" y="998538"/>
              </a:cxn>
            </a:cxnLst>
            <a:rect l="0" t="0" r="0" b="0"/>
            <a:pathLst>
              <a:path w="1772" h="630">
                <a:moveTo>
                  <a:pt x="0" y="630"/>
                </a:moveTo>
                <a:cubicBezTo>
                  <a:pt x="173" y="622"/>
                  <a:pt x="357" y="600"/>
                  <a:pt x="545" y="561"/>
                </a:cubicBezTo>
                <a:cubicBezTo>
                  <a:pt x="1078" y="452"/>
                  <a:pt x="1525" y="238"/>
                  <a:pt x="1772" y="0"/>
                </a:cubicBezTo>
                <a:cubicBezTo>
                  <a:pt x="0" y="0"/>
                  <a:pt x="0" y="0"/>
                  <a:pt x="0" y="0"/>
                </a:cubicBezTo>
                <a:lnTo>
                  <a:pt x="0" y="630"/>
                </a:lnTo>
                <a:close/>
              </a:path>
            </a:pathLst>
          </a:custGeom>
          <a:solidFill>
            <a:schemeClr val="tx2"/>
          </a:solidFill>
          <a:ln w="9525">
            <a:noFill/>
          </a:ln>
        </p:spPr>
        <p:txBody>
          <a:bodyPr/>
          <a:lstStyle/>
          <a:p>
            <a:endParaRPr lang="zh-CN" altLang="en-US"/>
          </a:p>
        </p:txBody>
      </p:sp>
      <p:sp>
        <p:nvSpPr>
          <p:cNvPr id="2059" name="Rectangle 55"/>
          <p:cNvSpPr/>
          <p:nvPr>
            <p:custDataLst>
              <p:tags r:id="rId9"/>
            </p:custDataLst>
          </p:nvPr>
        </p:nvSpPr>
        <p:spPr>
          <a:xfrm>
            <a:off x="5429250" y="2471738"/>
            <a:ext cx="5656263" cy="14287"/>
          </a:xfrm>
          <a:prstGeom prst="rect">
            <a:avLst/>
          </a:prstGeom>
          <a:solidFill>
            <a:srgbClr val="95999D"/>
          </a:solidFill>
          <a:ln w="9525">
            <a:noFill/>
          </a:ln>
        </p:spPr>
        <p:txBody>
          <a:bodyPr wrap="square" lIns="91440" tIns="45720" rIns="91440" bIns="45720" anchor="t"/>
          <a:lstStyle/>
          <a:p>
            <a:pPr lvl="0" indent="0"/>
            <a:endParaRPr lang="zh-CN" altLang="en-US">
              <a:latin typeface="微软雅黑" panose="020B0503020204020204" charset="-122"/>
              <a:ea typeface="微软雅黑" panose="020B0503020204020204" charset="-122"/>
            </a:endParaRPr>
          </a:p>
        </p:txBody>
      </p:sp>
      <p:sp>
        <p:nvSpPr>
          <p:cNvPr id="2060" name="Rectangle 56"/>
          <p:cNvSpPr/>
          <p:nvPr>
            <p:custDataLst>
              <p:tags r:id="rId10"/>
            </p:custDataLst>
          </p:nvPr>
        </p:nvSpPr>
        <p:spPr>
          <a:xfrm>
            <a:off x="5429250" y="2471738"/>
            <a:ext cx="5656263" cy="14287"/>
          </a:xfrm>
          <a:prstGeom prst="rect">
            <a:avLst/>
          </a:prstGeom>
          <a:noFill/>
          <a:ln w="9525">
            <a:noFill/>
          </a:ln>
        </p:spPr>
        <p:txBody>
          <a:bodyPr wrap="square" lIns="91440" tIns="45720" rIns="91440" bIns="45720" anchor="t"/>
          <a:lstStyle/>
          <a:p>
            <a:pPr lvl="0" indent="0"/>
            <a:endParaRPr lang="zh-CN" altLang="en-US">
              <a:latin typeface="微软雅黑" panose="020B0503020204020204" charset="-122"/>
              <a:ea typeface="微软雅黑" panose="020B0503020204020204" charset="-122"/>
            </a:endParaRPr>
          </a:p>
        </p:txBody>
      </p:sp>
      <p:sp>
        <p:nvSpPr>
          <p:cNvPr id="2061" name="Rectangle 57"/>
          <p:cNvSpPr/>
          <p:nvPr>
            <p:custDataLst>
              <p:tags r:id="rId11"/>
            </p:custDataLst>
          </p:nvPr>
        </p:nvSpPr>
        <p:spPr>
          <a:xfrm>
            <a:off x="5429250" y="3946525"/>
            <a:ext cx="5656263" cy="14288"/>
          </a:xfrm>
          <a:prstGeom prst="rect">
            <a:avLst/>
          </a:prstGeom>
          <a:solidFill>
            <a:srgbClr val="95999D"/>
          </a:solidFill>
          <a:ln w="9525">
            <a:noFill/>
          </a:ln>
        </p:spPr>
        <p:txBody>
          <a:bodyPr wrap="square" lIns="91440" tIns="45720" rIns="91440" bIns="45720" anchor="t"/>
          <a:lstStyle/>
          <a:p>
            <a:pPr lvl="0" indent="0"/>
            <a:endParaRPr lang="zh-CN" altLang="en-US">
              <a:latin typeface="微软雅黑" panose="020B0503020204020204" charset="-122"/>
              <a:ea typeface="微软雅黑" panose="020B0503020204020204" charset="-122"/>
            </a:endParaRPr>
          </a:p>
        </p:txBody>
      </p:sp>
      <p:sp>
        <p:nvSpPr>
          <p:cNvPr id="2062" name="Rectangle 58"/>
          <p:cNvSpPr/>
          <p:nvPr>
            <p:custDataLst>
              <p:tags r:id="rId12"/>
            </p:custDataLst>
          </p:nvPr>
        </p:nvSpPr>
        <p:spPr>
          <a:xfrm>
            <a:off x="5429250" y="3946525"/>
            <a:ext cx="5656263" cy="14288"/>
          </a:xfrm>
          <a:prstGeom prst="rect">
            <a:avLst/>
          </a:prstGeom>
          <a:noFill/>
          <a:ln w="9525">
            <a:noFill/>
          </a:ln>
        </p:spPr>
        <p:txBody>
          <a:bodyPr wrap="square" lIns="91440" tIns="45720" rIns="91440" bIns="45720" anchor="t"/>
          <a:lstStyle/>
          <a:p>
            <a:pPr lvl="0" indent="0"/>
            <a:endParaRPr lang="zh-CN" altLang="en-US">
              <a:latin typeface="微软雅黑" panose="020B0503020204020204" charset="-122"/>
              <a:ea typeface="微软雅黑" panose="020B0503020204020204" charset="-122"/>
            </a:endParaRPr>
          </a:p>
        </p:txBody>
      </p:sp>
      <p:sp>
        <p:nvSpPr>
          <p:cNvPr id="9801" name="副标题 2"/>
          <p:cNvSpPr>
            <a:spLocks noGrp="1"/>
          </p:cNvSpPr>
          <p:nvPr>
            <p:ph type="subTitle" idx="1" hasCustomPrompt="1"/>
          </p:nvPr>
        </p:nvSpPr>
        <p:spPr>
          <a:xfrm>
            <a:off x="5688412" y="4138679"/>
            <a:ext cx="5103413" cy="716332"/>
          </a:xfrm>
        </p:spPr>
        <p:txBody>
          <a:bodyPr anchor="t">
            <a:normAutofit/>
          </a:bodyPr>
          <a:lstStyle>
            <a:lvl1pPr marL="0" indent="0" algn="ct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单击此处编辑副标题</a:t>
            </a:r>
            <a:endParaRPr lang="en-US" strike="noStrike" noProof="1"/>
          </a:p>
        </p:txBody>
      </p:sp>
      <p:sp>
        <p:nvSpPr>
          <p:cNvPr id="9802" name="标题 1"/>
          <p:cNvSpPr>
            <a:spLocks noGrp="1"/>
          </p:cNvSpPr>
          <p:nvPr>
            <p:ph type="ctrTitle" hasCustomPrompt="1"/>
          </p:nvPr>
        </p:nvSpPr>
        <p:spPr>
          <a:xfrm>
            <a:off x="5688412" y="2621779"/>
            <a:ext cx="5103413" cy="1123813"/>
          </a:xfrm>
        </p:spPr>
        <p:txBody>
          <a:bodyPr anchor="b">
            <a:normAutofit/>
          </a:bodyPr>
          <a:lstStyle>
            <a:lvl1pPr algn="ctr">
              <a:defRPr sz="4800">
                <a:solidFill>
                  <a:schemeClr val="bg1"/>
                </a:solidFill>
              </a:defRPr>
            </a:lvl1pPr>
          </a:lstStyle>
          <a:p>
            <a:pPr fontAlgn="auto"/>
            <a:r>
              <a:rPr lang="zh-CN" altLang="en-US" strike="noStrike" noProof="1"/>
              <a:t>单击此处编辑标题</a:t>
            </a:r>
          </a:p>
        </p:txBody>
      </p:sp>
      <p:sp>
        <p:nvSpPr>
          <p:cNvPr id="46" name="文本占位符 13"/>
          <p:cNvSpPr>
            <a:spLocks noGrp="1"/>
          </p:cNvSpPr>
          <p:nvPr>
            <p:ph type="body" sz="quarter" idx="10" hasCustomPrompt="1"/>
          </p:nvPr>
        </p:nvSpPr>
        <p:spPr>
          <a:xfrm>
            <a:off x="7160118" y="5174994"/>
            <a:ext cx="2160000" cy="432000"/>
          </a:xfrm>
        </p:spPr>
        <p:txBody>
          <a:bodyPr vert="horz" anchor="ctr">
            <a:normAutofit/>
          </a:bodyPr>
          <a:lstStyle>
            <a:lvl1pPr marL="0" indent="0" algn="ctr">
              <a:buNone/>
              <a:defRPr sz="20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fontAlgn="auto"/>
            <a:r>
              <a:rPr lang="zh-CN" altLang="en-US" strike="noStrike" noProof="1"/>
              <a:t>编辑文本</a:t>
            </a:r>
            <a:endParaRPr lang="en-US" altLang="zh-CN" strike="noStrike" noProof="1"/>
          </a:p>
        </p:txBody>
      </p:sp>
      <p:sp>
        <p:nvSpPr>
          <p:cNvPr id="47" name="文本占位符 13"/>
          <p:cNvSpPr>
            <a:spLocks noGrp="1"/>
          </p:cNvSpPr>
          <p:nvPr>
            <p:ph type="body" sz="quarter" idx="11" hasCustomPrompt="1"/>
          </p:nvPr>
        </p:nvSpPr>
        <p:spPr>
          <a:xfrm>
            <a:off x="7160118" y="5696893"/>
            <a:ext cx="2160000" cy="432000"/>
          </a:xfrm>
        </p:spPr>
        <p:txBody>
          <a:bodyPr vert="horz" anchor="ctr">
            <a:normAutofit/>
          </a:bodyPr>
          <a:lstStyle>
            <a:lvl1pPr marL="0" indent="0" algn="ctr">
              <a:buNone/>
              <a:defRPr sz="20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fontAlgn="auto"/>
            <a:r>
              <a:rPr lang="zh-CN" altLang="en-US" strike="noStrike" noProof="1"/>
              <a:t>编辑文本</a:t>
            </a:r>
          </a:p>
        </p:txBody>
      </p:sp>
      <p:sp>
        <p:nvSpPr>
          <p:cNvPr id="2" name="日期占位符 1"/>
          <p:cNvSpPr>
            <a:spLocks noGrp="1"/>
          </p:cNvSpPr>
          <p:nvPr>
            <p:ph type="dt" sz="half" idx="12"/>
            <p:custDataLst>
              <p:tags r:id="rId13"/>
            </p:custDataLst>
          </p:nvPr>
        </p:nvSpPr>
        <p:spPr>
          <a:xfrm>
            <a:off x="879475" y="6350000"/>
            <a:ext cx="2700338" cy="315913"/>
          </a:xfrm>
          <a:prstGeom prst="rect">
            <a:avLst/>
          </a:prstGeom>
        </p:spPr>
        <p:txBody>
          <a:bodyPr vert="horz" lIns="90000" tIns="46800" rIns="90000" bIns="46800" rtlCol="0" anchor="ctr">
            <a:normAutofit/>
          </a:bodyPr>
          <a:lstStyle/>
          <a:p>
            <a:pPr fontAlgn="auto"/>
            <a:fld id="{760FBDFE-C587-4B4C-A407-44438C67B59E}" type="datetimeFigureOut">
              <a:rPr lang="zh-CN" altLang="en-US"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noProof="1"/>
          </a:p>
        </p:txBody>
      </p:sp>
      <p:sp>
        <p:nvSpPr>
          <p:cNvPr id="3" name="页脚占位符 2"/>
          <p:cNvSpPr>
            <a:spLocks noGrp="1"/>
          </p:cNvSpPr>
          <p:nvPr>
            <p:ph type="ftr" sz="quarter" idx="13"/>
            <p:custDataLst>
              <p:tags r:id="rId14"/>
            </p:custDataLst>
          </p:nvPr>
        </p:nvSpPr>
        <p:spPr>
          <a:xfrm>
            <a:off x="4116388" y="6350000"/>
            <a:ext cx="3959225" cy="315913"/>
          </a:xfrm>
          <a:prstGeom prst="rect">
            <a:avLst/>
          </a:prstGeom>
        </p:spPr>
        <p:txBody>
          <a:bodyPr vert="horz" lIns="90000" tIns="46800" rIns="90000" bIns="46800" rtlCol="0" anchor="ctr">
            <a:normAutofit/>
          </a:bodyPr>
          <a:lstStyle/>
          <a:p>
            <a:pPr fontAlgn="auto"/>
            <a:endParaRPr lang="zh-CN" altLang="en-US" noProof="1"/>
          </a:p>
        </p:txBody>
      </p:sp>
      <p:sp>
        <p:nvSpPr>
          <p:cNvPr id="4" name="灯片编号占位符 3"/>
          <p:cNvSpPr>
            <a:spLocks noGrp="1"/>
          </p:cNvSpPr>
          <p:nvPr>
            <p:ph type="sldNum" sz="quarter" idx="14"/>
            <p:custDataLst>
              <p:tags r:id="rId15"/>
            </p:custDataLst>
          </p:nvPr>
        </p:nvSpPr>
        <p:spPr>
          <a:xfrm>
            <a:off x="8610600" y="6350000"/>
            <a:ext cx="2700338" cy="315913"/>
          </a:xfrm>
          <a:prstGeom prst="rect">
            <a:avLst/>
          </a:prstGeom>
        </p:spPr>
        <p:txBody>
          <a:bodyPr vert="horz" lIns="90000" tIns="46800" rIns="90000" bIns="46800" rtlCol="0" anchor="ctr">
            <a:normAutofit/>
          </a:bodyPr>
          <a:lstStyle/>
          <a:p>
            <a:pPr fontAlgn="auto"/>
            <a:fld id="{49AE70B2-8BF9-45C0-BB95-33D1B9D3A854}" type="slidenum">
              <a:rPr lang="zh-CN" altLang="en-US" noProof="1" smtClean="0">
                <a:latin typeface="微软雅黑" panose="020B0503020204020204" charset="-122"/>
                <a:ea typeface="微软雅黑" panose="020B0503020204020204" charset="-122"/>
                <a:cs typeface="微软雅黑" panose="020B0503020204020204" charset="-122"/>
              </a:rPr>
              <a:pPr fontAlgn="auto"/>
              <a:t>‹#›</a:t>
            </a:fld>
            <a:endParaRPr lang="zh-CN" altLang="en-US" noProof="1"/>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userDrawn="1">
  <p:cSld name="1_节标题">
    <p:spTree>
      <p:nvGrpSpPr>
        <p:cNvPr id="1" name=""/>
        <p:cNvGrpSpPr/>
        <p:nvPr/>
      </p:nvGrpSpPr>
      <p:grpSpPr>
        <a:xfrm>
          <a:off x="0" y="0"/>
          <a:ext cx="0" cy="0"/>
          <a:chOff x="0" y="0"/>
          <a:chExt cx="0" cy="0"/>
        </a:xfrm>
      </p:grpSpPr>
      <p:sp>
        <p:nvSpPr>
          <p:cNvPr id="4099" name="Freeform 59"/>
          <p:cNvSpPr/>
          <p:nvPr>
            <p:custDataLst>
              <p:tags r:id="rId1"/>
            </p:custDataLst>
          </p:nvPr>
        </p:nvSpPr>
        <p:spPr>
          <a:xfrm>
            <a:off x="0" y="0"/>
            <a:ext cx="4059238" cy="4502150"/>
          </a:xfrm>
          <a:custGeom>
            <a:avLst/>
            <a:gdLst/>
            <a:ahLst/>
            <a:cxnLst>
              <a:cxn ang="0">
                <a:pos x="0" y="0"/>
              </a:cxn>
              <a:cxn ang="0">
                <a:pos x="0" y="4502150"/>
              </a:cxn>
              <a:cxn ang="0">
                <a:pos x="1896321" y="2103645"/>
              </a:cxn>
              <a:cxn ang="0">
                <a:pos x="4059238" y="0"/>
              </a:cxn>
              <a:cxn ang="0">
                <a:pos x="0" y="0"/>
              </a:cxn>
            </a:cxnLst>
            <a:rect l="0" t="0" r="0" b="0"/>
            <a:pathLst>
              <a:path w="2558" h="2840">
                <a:moveTo>
                  <a:pt x="0" y="0"/>
                </a:moveTo>
                <a:cubicBezTo>
                  <a:pt x="0" y="2840"/>
                  <a:pt x="0" y="2840"/>
                  <a:pt x="0" y="2840"/>
                </a:cubicBezTo>
                <a:cubicBezTo>
                  <a:pt x="327" y="2376"/>
                  <a:pt x="778" y="1770"/>
                  <a:pt x="1195" y="1327"/>
                </a:cubicBezTo>
                <a:cubicBezTo>
                  <a:pt x="1703" y="789"/>
                  <a:pt x="2291" y="244"/>
                  <a:pt x="2558" y="0"/>
                </a:cubicBezTo>
                <a:lnTo>
                  <a:pt x="0" y="0"/>
                </a:lnTo>
                <a:close/>
              </a:path>
            </a:pathLst>
          </a:custGeom>
          <a:solidFill>
            <a:schemeClr val="tx2"/>
          </a:solidFill>
          <a:ln w="9525">
            <a:noFill/>
          </a:ln>
        </p:spPr>
        <p:txBody>
          <a:bodyPr/>
          <a:lstStyle/>
          <a:p>
            <a:endParaRPr lang="zh-CN" altLang="en-US"/>
          </a:p>
        </p:txBody>
      </p:sp>
      <p:sp>
        <p:nvSpPr>
          <p:cNvPr id="4100" name="Freeform 62"/>
          <p:cNvSpPr/>
          <p:nvPr>
            <p:custDataLst>
              <p:tags r:id="rId2"/>
            </p:custDataLst>
          </p:nvPr>
        </p:nvSpPr>
        <p:spPr>
          <a:xfrm>
            <a:off x="0" y="0"/>
            <a:ext cx="3249613" cy="3244850"/>
          </a:xfrm>
          <a:custGeom>
            <a:avLst/>
            <a:gdLst/>
            <a:ahLst/>
            <a:cxnLst>
              <a:cxn ang="0">
                <a:pos x="3249613" y="0"/>
              </a:cxn>
              <a:cxn ang="0">
                <a:pos x="0" y="0"/>
              </a:cxn>
              <a:cxn ang="0">
                <a:pos x="0" y="3244850"/>
              </a:cxn>
              <a:cxn ang="0">
                <a:pos x="3249613" y="0"/>
              </a:cxn>
            </a:cxnLst>
            <a:rect l="0" t="0" r="0" b="0"/>
            <a:pathLst>
              <a:path w="2047" h="2044">
                <a:moveTo>
                  <a:pt x="2047" y="0"/>
                </a:moveTo>
                <a:lnTo>
                  <a:pt x="0" y="0"/>
                </a:lnTo>
                <a:lnTo>
                  <a:pt x="0" y="2044"/>
                </a:lnTo>
                <a:lnTo>
                  <a:pt x="2047" y="0"/>
                </a:lnTo>
                <a:close/>
              </a:path>
            </a:pathLst>
          </a:custGeom>
          <a:solidFill>
            <a:schemeClr val="accent1"/>
          </a:solidFill>
          <a:ln w="9525">
            <a:noFill/>
          </a:ln>
        </p:spPr>
        <p:txBody>
          <a:bodyPr/>
          <a:lstStyle/>
          <a:p>
            <a:endParaRPr lang="zh-CN" altLang="en-US"/>
          </a:p>
        </p:txBody>
      </p:sp>
      <p:sp>
        <p:nvSpPr>
          <p:cNvPr id="4101" name="Freeform 63"/>
          <p:cNvSpPr/>
          <p:nvPr>
            <p:custDataLst>
              <p:tags r:id="rId3"/>
            </p:custDataLst>
          </p:nvPr>
        </p:nvSpPr>
        <p:spPr>
          <a:xfrm>
            <a:off x="0" y="0"/>
            <a:ext cx="2811463" cy="998538"/>
          </a:xfrm>
          <a:custGeom>
            <a:avLst/>
            <a:gdLst/>
            <a:ahLst/>
            <a:cxnLst>
              <a:cxn ang="0">
                <a:pos x="0" y="998538"/>
              </a:cxn>
              <a:cxn ang="0">
                <a:pos x="864699" y="889174"/>
              </a:cxn>
              <a:cxn ang="0">
                <a:pos x="2811463" y="0"/>
              </a:cxn>
              <a:cxn ang="0">
                <a:pos x="0" y="0"/>
              </a:cxn>
              <a:cxn ang="0">
                <a:pos x="0" y="998538"/>
              </a:cxn>
            </a:cxnLst>
            <a:rect l="0" t="0" r="0" b="0"/>
            <a:pathLst>
              <a:path w="1772" h="630">
                <a:moveTo>
                  <a:pt x="0" y="630"/>
                </a:moveTo>
                <a:cubicBezTo>
                  <a:pt x="173" y="622"/>
                  <a:pt x="357" y="600"/>
                  <a:pt x="545" y="561"/>
                </a:cubicBezTo>
                <a:cubicBezTo>
                  <a:pt x="1078" y="452"/>
                  <a:pt x="1525" y="238"/>
                  <a:pt x="1772" y="0"/>
                </a:cubicBezTo>
                <a:cubicBezTo>
                  <a:pt x="0" y="0"/>
                  <a:pt x="0" y="0"/>
                  <a:pt x="0" y="0"/>
                </a:cubicBezTo>
                <a:lnTo>
                  <a:pt x="0" y="630"/>
                </a:lnTo>
                <a:close/>
              </a:path>
            </a:pathLst>
          </a:custGeom>
          <a:solidFill>
            <a:schemeClr val="tx2"/>
          </a:solidFill>
          <a:ln w="9525">
            <a:noFill/>
          </a:ln>
        </p:spPr>
        <p:txBody>
          <a:bodyPr/>
          <a:lstStyle/>
          <a:p>
            <a:endParaRPr lang="zh-CN" altLang="en-US"/>
          </a:p>
        </p:txBody>
      </p:sp>
      <p:sp>
        <p:nvSpPr>
          <p:cNvPr id="4102" name="Freeform 60"/>
          <p:cNvSpPr/>
          <p:nvPr>
            <p:custDataLst>
              <p:tags r:id="rId4"/>
            </p:custDataLst>
          </p:nvPr>
        </p:nvSpPr>
        <p:spPr>
          <a:xfrm>
            <a:off x="10279063" y="4983163"/>
            <a:ext cx="1914525" cy="1874837"/>
          </a:xfrm>
          <a:custGeom>
            <a:avLst/>
            <a:gdLst/>
            <a:ahLst/>
            <a:cxnLst>
              <a:cxn ang="0">
                <a:pos x="0" y="1874838"/>
              </a:cxn>
              <a:cxn ang="0">
                <a:pos x="1914525" y="1874838"/>
              </a:cxn>
              <a:cxn ang="0">
                <a:pos x="1914525" y="0"/>
              </a:cxn>
              <a:cxn ang="0">
                <a:pos x="0" y="1874838"/>
              </a:cxn>
            </a:cxnLst>
            <a:rect l="0" t="0" r="0" b="0"/>
            <a:pathLst>
              <a:path w="1207" h="1183">
                <a:moveTo>
                  <a:pt x="0" y="1183"/>
                </a:moveTo>
                <a:cubicBezTo>
                  <a:pt x="1207" y="1183"/>
                  <a:pt x="1207" y="1183"/>
                  <a:pt x="1207" y="1183"/>
                </a:cubicBezTo>
                <a:cubicBezTo>
                  <a:pt x="1207" y="0"/>
                  <a:pt x="1207" y="0"/>
                  <a:pt x="1207" y="0"/>
                </a:cubicBezTo>
                <a:cubicBezTo>
                  <a:pt x="821" y="149"/>
                  <a:pt x="240" y="869"/>
                  <a:pt x="0" y="1183"/>
                </a:cubicBezTo>
                <a:close/>
              </a:path>
            </a:pathLst>
          </a:custGeom>
          <a:solidFill>
            <a:schemeClr val="bg2"/>
          </a:solidFill>
          <a:ln w="9525">
            <a:noFill/>
          </a:ln>
        </p:spPr>
        <p:txBody>
          <a:bodyPr/>
          <a:lstStyle/>
          <a:p>
            <a:endParaRPr lang="zh-CN" altLang="en-US"/>
          </a:p>
        </p:txBody>
      </p:sp>
      <p:sp>
        <p:nvSpPr>
          <p:cNvPr id="4103" name="Freeform 61"/>
          <p:cNvSpPr/>
          <p:nvPr>
            <p:custDataLst>
              <p:tags r:id="rId5"/>
            </p:custDataLst>
          </p:nvPr>
        </p:nvSpPr>
        <p:spPr>
          <a:xfrm>
            <a:off x="10791825" y="6149975"/>
            <a:ext cx="1401763" cy="708025"/>
          </a:xfrm>
          <a:custGeom>
            <a:avLst/>
            <a:gdLst/>
            <a:ahLst/>
            <a:cxnLst>
              <a:cxn ang="0">
                <a:pos x="0" y="708025"/>
              </a:cxn>
              <a:cxn ang="0">
                <a:pos x="1401763" y="708025"/>
              </a:cxn>
              <a:cxn ang="0">
                <a:pos x="1401763" y="0"/>
              </a:cxn>
              <a:cxn ang="0">
                <a:pos x="0" y="708025"/>
              </a:cxn>
            </a:cxnLst>
            <a:rect l="0" t="0" r="0" b="0"/>
            <a:pathLst>
              <a:path w="883" h="447">
                <a:moveTo>
                  <a:pt x="0" y="447"/>
                </a:moveTo>
                <a:cubicBezTo>
                  <a:pt x="883" y="447"/>
                  <a:pt x="883" y="447"/>
                  <a:pt x="883" y="447"/>
                </a:cubicBezTo>
                <a:cubicBezTo>
                  <a:pt x="883" y="0"/>
                  <a:pt x="883" y="0"/>
                  <a:pt x="883" y="0"/>
                </a:cubicBezTo>
                <a:cubicBezTo>
                  <a:pt x="453" y="51"/>
                  <a:pt x="150" y="296"/>
                  <a:pt x="0" y="447"/>
                </a:cubicBezTo>
                <a:close/>
              </a:path>
            </a:pathLst>
          </a:custGeom>
          <a:solidFill>
            <a:schemeClr val="tx2"/>
          </a:solidFill>
          <a:ln w="9525">
            <a:noFill/>
          </a:ln>
        </p:spPr>
        <p:txBody>
          <a:bodyPr/>
          <a:lstStyle/>
          <a:p>
            <a:endParaRPr lang="zh-CN" altLang="en-US"/>
          </a:p>
        </p:txBody>
      </p:sp>
      <p:sp>
        <p:nvSpPr>
          <p:cNvPr id="20" name="标题 1"/>
          <p:cNvSpPr>
            <a:spLocks noGrp="1"/>
          </p:cNvSpPr>
          <p:nvPr>
            <p:ph type="title" hasCustomPrompt="1"/>
          </p:nvPr>
        </p:nvSpPr>
        <p:spPr>
          <a:xfrm>
            <a:off x="4745755" y="2305495"/>
            <a:ext cx="5419185" cy="895350"/>
          </a:xfrm>
        </p:spPr>
        <p:txBody>
          <a:bodyPr anchor="b">
            <a:normAutofit/>
          </a:bodyPr>
          <a:lstStyle>
            <a:lvl1pPr algn="l">
              <a:defRPr sz="4400" b="1">
                <a:solidFill>
                  <a:schemeClr val="tx1">
                    <a:lumMod val="95000"/>
                    <a:lumOff val="5000"/>
                  </a:schemeClr>
                </a:solidFill>
              </a:defRPr>
            </a:lvl1pPr>
          </a:lstStyle>
          <a:p>
            <a:pPr fontAlgn="auto"/>
            <a:r>
              <a:rPr lang="zh-CN" altLang="en-US" strike="noStrike" noProof="1"/>
              <a:t>单击此处编辑标题</a:t>
            </a:r>
          </a:p>
        </p:txBody>
      </p:sp>
      <p:sp>
        <p:nvSpPr>
          <p:cNvPr id="21" name="文本占位符 2"/>
          <p:cNvSpPr>
            <a:spLocks noGrp="1"/>
          </p:cNvSpPr>
          <p:nvPr>
            <p:ph type="body" idx="1" hasCustomPrompt="1"/>
          </p:nvPr>
        </p:nvSpPr>
        <p:spPr>
          <a:xfrm>
            <a:off x="4746871" y="3249613"/>
            <a:ext cx="5419185" cy="1015623"/>
          </a:xfrm>
        </p:spPr>
        <p:txBody>
          <a:bodyPr anchor="t">
            <a:normAutofit/>
          </a:bodyPr>
          <a:lstStyle>
            <a:lvl1pPr marL="0" indent="0" algn="l">
              <a:lnSpc>
                <a:spcPct val="100000"/>
              </a:lnSpc>
              <a:buNone/>
              <a:defRPr sz="2000">
                <a:solidFill>
                  <a:schemeClr val="tx1">
                    <a:lumMod val="95000"/>
                    <a:lumOff val="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单击此处编辑文本</a:t>
            </a:r>
            <a:endParaRPr lang="en-US" strike="noStrike" noProof="1"/>
          </a:p>
        </p:txBody>
      </p:sp>
      <p:sp>
        <p:nvSpPr>
          <p:cNvPr id="2" name="日期占位符 1"/>
          <p:cNvSpPr>
            <a:spLocks noGrp="1"/>
          </p:cNvSpPr>
          <p:nvPr>
            <p:ph type="dt" sz="half" idx="10"/>
            <p:custDataLst>
              <p:tags r:id="rId6"/>
            </p:custDataLst>
          </p:nvPr>
        </p:nvSpPr>
        <p:spPr>
          <a:xfrm>
            <a:off x="879475" y="6350000"/>
            <a:ext cx="2700338" cy="315913"/>
          </a:xfrm>
          <a:prstGeom prst="rect">
            <a:avLst/>
          </a:prstGeom>
        </p:spPr>
        <p:txBody>
          <a:bodyPr vert="horz" lIns="90000" tIns="46800" rIns="90000" bIns="46800" rtlCol="0" anchor="ctr">
            <a:normAutofit/>
          </a:bodyPr>
          <a:lstStyle/>
          <a:p>
            <a:pPr fontAlgn="auto"/>
            <a:fld id="{760FBDFE-C587-4B4C-A407-44438C67B59E}" type="datetimeFigureOut">
              <a:rPr lang="zh-CN" altLang="en-US"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noProof="1"/>
          </a:p>
        </p:txBody>
      </p:sp>
      <p:sp>
        <p:nvSpPr>
          <p:cNvPr id="3" name="页脚占位符 2"/>
          <p:cNvSpPr>
            <a:spLocks noGrp="1"/>
          </p:cNvSpPr>
          <p:nvPr>
            <p:ph type="ftr" sz="quarter" idx="11"/>
            <p:custDataLst>
              <p:tags r:id="rId7"/>
            </p:custDataLst>
          </p:nvPr>
        </p:nvSpPr>
        <p:spPr>
          <a:xfrm>
            <a:off x="4116388" y="6350000"/>
            <a:ext cx="3959225" cy="315913"/>
          </a:xfrm>
          <a:prstGeom prst="rect">
            <a:avLst/>
          </a:prstGeom>
        </p:spPr>
        <p:txBody>
          <a:bodyPr vert="horz" lIns="90000" tIns="46800" rIns="90000" bIns="46800" rtlCol="0" anchor="ctr">
            <a:normAutofit/>
          </a:bodyPr>
          <a:lstStyle/>
          <a:p>
            <a:pPr fontAlgn="auto"/>
            <a:endParaRPr lang="zh-CN" altLang="en-US" noProof="1"/>
          </a:p>
        </p:txBody>
      </p:sp>
      <p:sp>
        <p:nvSpPr>
          <p:cNvPr id="4" name="灯片编号占位符 3"/>
          <p:cNvSpPr>
            <a:spLocks noGrp="1"/>
          </p:cNvSpPr>
          <p:nvPr>
            <p:ph type="sldNum" sz="quarter" idx="12"/>
            <p:custDataLst>
              <p:tags r:id="rId8"/>
            </p:custDataLst>
          </p:nvPr>
        </p:nvSpPr>
        <p:spPr>
          <a:xfrm>
            <a:off x="8610600" y="6350000"/>
            <a:ext cx="2700338" cy="315913"/>
          </a:xfrm>
          <a:prstGeom prst="rect">
            <a:avLst/>
          </a:prstGeom>
        </p:spPr>
        <p:txBody>
          <a:bodyPr vert="horz" lIns="90000" tIns="46800" rIns="90000" bIns="46800" rtlCol="0" anchor="ctr">
            <a:normAutofit/>
          </a:bodyPr>
          <a:lstStyle/>
          <a:p>
            <a:pPr fontAlgn="auto"/>
            <a:fld id="{49AE70B2-8BF9-45C0-BB95-33D1B9D3A854}" type="slidenum">
              <a:rPr lang="zh-CN" altLang="en-US" noProof="1" smtClean="0">
                <a:latin typeface="微软雅黑" panose="020B0503020204020204" charset="-122"/>
                <a:ea typeface="微软雅黑" panose="020B0503020204020204" charset="-122"/>
                <a:cs typeface="微软雅黑" panose="020B0503020204020204" charset="-122"/>
              </a:rPr>
              <a:pPr fontAlgn="auto"/>
              <a:t>‹#›</a:t>
            </a:fld>
            <a:endParaRPr lang="zh-CN" altLang="en-US" noProof="1"/>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874713" y="333375"/>
            <a:ext cx="10440000" cy="5832475"/>
          </a:xfrm>
        </p:spPr>
        <p:txBody>
          <a:bodyPr/>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2" name="日期占位符 1"/>
          <p:cNvSpPr>
            <a:spLocks noGrp="1"/>
          </p:cNvSpPr>
          <p:nvPr>
            <p:ph type="dt" sz="half" idx="14"/>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3" name="页脚占位符 2"/>
          <p:cNvSpPr>
            <a:spLocks noGrp="1"/>
          </p:cNvSpPr>
          <p:nvPr>
            <p:ph type="ftr" sz="quarter" idx="15"/>
          </p:nvPr>
        </p:nvSpPr>
        <p:spPr/>
        <p:txBody>
          <a:bodyPr/>
          <a:lstStyle/>
          <a:p>
            <a:pPr fontAlgn="auto"/>
            <a:endParaRPr lang="zh-CN" altLang="en-US" strike="noStrike" noProof="1"/>
          </a:p>
        </p:txBody>
      </p:sp>
      <p:sp>
        <p:nvSpPr>
          <p:cNvPr id="4" name="灯片编号占位符 3"/>
          <p:cNvSpPr>
            <a:spLocks noGrp="1"/>
          </p:cNvSpPr>
          <p:nvPr>
            <p:ph type="sldNum" sz="quarter" idx="16"/>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tx2"/>
        </a:solidFill>
        <a:effectLst/>
      </p:bgPr>
    </p:bg>
    <p:spTree>
      <p:nvGrpSpPr>
        <p:cNvPr id="1" name=""/>
        <p:cNvGrpSpPr/>
        <p:nvPr/>
      </p:nvGrpSpPr>
      <p:grpSpPr>
        <a:xfrm>
          <a:off x="0" y="0"/>
          <a:ext cx="0" cy="0"/>
          <a:chOff x="0" y="0"/>
          <a:chExt cx="0" cy="0"/>
        </a:xfrm>
      </p:grpSpPr>
      <p:sp>
        <p:nvSpPr>
          <p:cNvPr id="5123" name="Freeform 53"/>
          <p:cNvSpPr/>
          <p:nvPr>
            <p:custDataLst>
              <p:tags r:id="rId1"/>
            </p:custDataLst>
          </p:nvPr>
        </p:nvSpPr>
        <p:spPr>
          <a:xfrm flipH="1">
            <a:off x="5143500" y="0"/>
            <a:ext cx="7037388" cy="6853238"/>
          </a:xfrm>
          <a:custGeom>
            <a:avLst/>
            <a:gdLst/>
            <a:ahLst/>
            <a:cxnLst>
              <a:cxn ang="0">
                <a:pos x="7037388" y="0"/>
              </a:cxn>
              <a:cxn ang="0">
                <a:pos x="0" y="0"/>
              </a:cxn>
              <a:cxn ang="0">
                <a:pos x="0" y="6853238"/>
              </a:cxn>
              <a:cxn ang="0">
                <a:pos x="1661363" y="6853238"/>
              </a:cxn>
              <a:cxn ang="0">
                <a:pos x="7037388" y="0"/>
              </a:cxn>
            </a:cxnLst>
            <a:rect l="0" t="0" r="0" b="0"/>
            <a:pathLst>
              <a:path w="4435" h="4320">
                <a:moveTo>
                  <a:pt x="4435" y="0"/>
                </a:moveTo>
                <a:cubicBezTo>
                  <a:pt x="0" y="0"/>
                  <a:pt x="0" y="0"/>
                  <a:pt x="0" y="0"/>
                </a:cubicBezTo>
                <a:cubicBezTo>
                  <a:pt x="0" y="4320"/>
                  <a:pt x="0" y="4320"/>
                  <a:pt x="0" y="4320"/>
                </a:cubicBezTo>
                <a:cubicBezTo>
                  <a:pt x="1047" y="4320"/>
                  <a:pt x="1047" y="4320"/>
                  <a:pt x="1047" y="4320"/>
                </a:cubicBezTo>
                <a:cubicBezTo>
                  <a:pt x="1530" y="3352"/>
                  <a:pt x="4024" y="471"/>
                  <a:pt x="4435" y="0"/>
                </a:cubicBezTo>
                <a:close/>
              </a:path>
            </a:pathLst>
          </a:custGeom>
          <a:solidFill>
            <a:schemeClr val="accent2"/>
          </a:solidFill>
          <a:ln w="9525">
            <a:noFill/>
          </a:ln>
        </p:spPr>
        <p:txBody>
          <a:bodyPr/>
          <a:lstStyle/>
          <a:p>
            <a:endParaRPr lang="zh-CN" altLang="en-US"/>
          </a:p>
        </p:txBody>
      </p:sp>
      <p:sp>
        <p:nvSpPr>
          <p:cNvPr id="5124" name="Freeform 60"/>
          <p:cNvSpPr/>
          <p:nvPr>
            <p:custDataLst>
              <p:tags r:id="rId2"/>
            </p:custDataLst>
          </p:nvPr>
        </p:nvSpPr>
        <p:spPr>
          <a:xfrm flipH="1">
            <a:off x="-9525" y="4978400"/>
            <a:ext cx="1914525" cy="1874838"/>
          </a:xfrm>
          <a:custGeom>
            <a:avLst/>
            <a:gdLst/>
            <a:ahLst/>
            <a:cxnLst>
              <a:cxn ang="0">
                <a:pos x="0" y="1874838"/>
              </a:cxn>
              <a:cxn ang="0">
                <a:pos x="1914525" y="1874838"/>
              </a:cxn>
              <a:cxn ang="0">
                <a:pos x="1914525" y="0"/>
              </a:cxn>
              <a:cxn ang="0">
                <a:pos x="0" y="1874838"/>
              </a:cxn>
            </a:cxnLst>
            <a:rect l="0" t="0" r="0" b="0"/>
            <a:pathLst>
              <a:path w="1207" h="1183">
                <a:moveTo>
                  <a:pt x="0" y="1183"/>
                </a:moveTo>
                <a:cubicBezTo>
                  <a:pt x="1207" y="1183"/>
                  <a:pt x="1207" y="1183"/>
                  <a:pt x="1207" y="1183"/>
                </a:cubicBezTo>
                <a:cubicBezTo>
                  <a:pt x="1207" y="0"/>
                  <a:pt x="1207" y="0"/>
                  <a:pt x="1207" y="0"/>
                </a:cubicBezTo>
                <a:cubicBezTo>
                  <a:pt x="821" y="149"/>
                  <a:pt x="240" y="869"/>
                  <a:pt x="0" y="1183"/>
                </a:cubicBezTo>
                <a:close/>
              </a:path>
            </a:pathLst>
          </a:custGeom>
          <a:solidFill>
            <a:srgbClr val="FFFFFF"/>
          </a:solidFill>
          <a:ln w="9525">
            <a:noFill/>
          </a:ln>
        </p:spPr>
        <p:txBody>
          <a:bodyPr/>
          <a:lstStyle/>
          <a:p>
            <a:endParaRPr lang="zh-CN" altLang="en-US"/>
          </a:p>
        </p:txBody>
      </p:sp>
      <p:sp>
        <p:nvSpPr>
          <p:cNvPr id="5125" name="Freeform 61"/>
          <p:cNvSpPr/>
          <p:nvPr>
            <p:custDataLst>
              <p:tags r:id="rId3"/>
            </p:custDataLst>
          </p:nvPr>
        </p:nvSpPr>
        <p:spPr>
          <a:xfrm flipH="1">
            <a:off x="-9525" y="6145213"/>
            <a:ext cx="1401763" cy="708025"/>
          </a:xfrm>
          <a:custGeom>
            <a:avLst/>
            <a:gdLst/>
            <a:ahLst/>
            <a:cxnLst>
              <a:cxn ang="0">
                <a:pos x="0" y="708025"/>
              </a:cxn>
              <a:cxn ang="0">
                <a:pos x="1401763" y="708025"/>
              </a:cxn>
              <a:cxn ang="0">
                <a:pos x="1401763" y="0"/>
              </a:cxn>
              <a:cxn ang="0">
                <a:pos x="0" y="708025"/>
              </a:cxn>
            </a:cxnLst>
            <a:rect l="0" t="0" r="0" b="0"/>
            <a:pathLst>
              <a:path w="883" h="447">
                <a:moveTo>
                  <a:pt x="0" y="447"/>
                </a:moveTo>
                <a:cubicBezTo>
                  <a:pt x="883" y="447"/>
                  <a:pt x="883" y="447"/>
                  <a:pt x="883" y="447"/>
                </a:cubicBezTo>
                <a:cubicBezTo>
                  <a:pt x="883" y="0"/>
                  <a:pt x="883" y="0"/>
                  <a:pt x="883" y="0"/>
                </a:cubicBezTo>
                <a:cubicBezTo>
                  <a:pt x="453" y="51"/>
                  <a:pt x="150" y="296"/>
                  <a:pt x="0" y="447"/>
                </a:cubicBezTo>
                <a:close/>
              </a:path>
            </a:pathLst>
          </a:custGeom>
          <a:solidFill>
            <a:schemeClr val="tx2"/>
          </a:solidFill>
          <a:ln w="9525">
            <a:noFill/>
          </a:ln>
        </p:spPr>
        <p:txBody>
          <a:bodyPr/>
          <a:lstStyle/>
          <a:p>
            <a:endParaRPr lang="zh-CN" altLang="en-US"/>
          </a:p>
        </p:txBody>
      </p:sp>
      <p:sp>
        <p:nvSpPr>
          <p:cNvPr id="5126" name="Freeform 59"/>
          <p:cNvSpPr/>
          <p:nvPr>
            <p:custDataLst>
              <p:tags r:id="rId4"/>
            </p:custDataLst>
          </p:nvPr>
        </p:nvSpPr>
        <p:spPr>
          <a:xfrm flipH="1">
            <a:off x="8118475" y="0"/>
            <a:ext cx="4059238" cy="4502150"/>
          </a:xfrm>
          <a:custGeom>
            <a:avLst/>
            <a:gdLst/>
            <a:ahLst/>
            <a:cxnLst>
              <a:cxn ang="0">
                <a:pos x="0" y="0"/>
              </a:cxn>
              <a:cxn ang="0">
                <a:pos x="0" y="4502150"/>
              </a:cxn>
              <a:cxn ang="0">
                <a:pos x="1896321" y="2103645"/>
              </a:cxn>
              <a:cxn ang="0">
                <a:pos x="4059238" y="0"/>
              </a:cxn>
              <a:cxn ang="0">
                <a:pos x="0" y="0"/>
              </a:cxn>
            </a:cxnLst>
            <a:rect l="0" t="0" r="0" b="0"/>
            <a:pathLst>
              <a:path w="2558" h="2840">
                <a:moveTo>
                  <a:pt x="0" y="0"/>
                </a:moveTo>
                <a:cubicBezTo>
                  <a:pt x="0" y="2840"/>
                  <a:pt x="0" y="2840"/>
                  <a:pt x="0" y="2840"/>
                </a:cubicBezTo>
                <a:cubicBezTo>
                  <a:pt x="327" y="2376"/>
                  <a:pt x="778" y="1770"/>
                  <a:pt x="1195" y="1327"/>
                </a:cubicBezTo>
                <a:cubicBezTo>
                  <a:pt x="1703" y="789"/>
                  <a:pt x="2291" y="244"/>
                  <a:pt x="2558" y="0"/>
                </a:cubicBezTo>
                <a:lnTo>
                  <a:pt x="0" y="0"/>
                </a:lnTo>
                <a:close/>
              </a:path>
            </a:pathLst>
          </a:custGeom>
          <a:solidFill>
            <a:schemeClr val="tx2"/>
          </a:solidFill>
          <a:ln w="9525">
            <a:noFill/>
          </a:ln>
        </p:spPr>
        <p:txBody>
          <a:bodyPr/>
          <a:lstStyle/>
          <a:p>
            <a:endParaRPr lang="zh-CN" altLang="en-US"/>
          </a:p>
        </p:txBody>
      </p:sp>
      <p:sp>
        <p:nvSpPr>
          <p:cNvPr id="5127" name="Freeform 62"/>
          <p:cNvSpPr/>
          <p:nvPr>
            <p:custDataLst>
              <p:tags r:id="rId5"/>
            </p:custDataLst>
          </p:nvPr>
        </p:nvSpPr>
        <p:spPr>
          <a:xfrm flipH="1">
            <a:off x="8928100" y="0"/>
            <a:ext cx="3249613" cy="3244850"/>
          </a:xfrm>
          <a:custGeom>
            <a:avLst/>
            <a:gdLst/>
            <a:ahLst/>
            <a:cxnLst>
              <a:cxn ang="0">
                <a:pos x="3249613" y="0"/>
              </a:cxn>
              <a:cxn ang="0">
                <a:pos x="0" y="0"/>
              </a:cxn>
              <a:cxn ang="0">
                <a:pos x="0" y="3244850"/>
              </a:cxn>
              <a:cxn ang="0">
                <a:pos x="3249613" y="0"/>
              </a:cxn>
            </a:cxnLst>
            <a:rect l="0" t="0" r="0" b="0"/>
            <a:pathLst>
              <a:path w="2047" h="2044">
                <a:moveTo>
                  <a:pt x="2047" y="0"/>
                </a:moveTo>
                <a:lnTo>
                  <a:pt x="0" y="0"/>
                </a:lnTo>
                <a:lnTo>
                  <a:pt x="0" y="2044"/>
                </a:lnTo>
                <a:lnTo>
                  <a:pt x="2047" y="0"/>
                </a:lnTo>
                <a:close/>
              </a:path>
            </a:pathLst>
          </a:custGeom>
          <a:solidFill>
            <a:schemeClr val="accent1"/>
          </a:solidFill>
          <a:ln w="9525">
            <a:noFill/>
          </a:ln>
        </p:spPr>
        <p:txBody>
          <a:bodyPr/>
          <a:lstStyle/>
          <a:p>
            <a:endParaRPr lang="zh-CN" altLang="en-US"/>
          </a:p>
        </p:txBody>
      </p:sp>
      <p:sp>
        <p:nvSpPr>
          <p:cNvPr id="5128" name="Freeform 63"/>
          <p:cNvSpPr/>
          <p:nvPr>
            <p:custDataLst>
              <p:tags r:id="rId6"/>
            </p:custDataLst>
          </p:nvPr>
        </p:nvSpPr>
        <p:spPr>
          <a:xfrm flipH="1">
            <a:off x="9366250" y="4763"/>
            <a:ext cx="2811463" cy="998537"/>
          </a:xfrm>
          <a:custGeom>
            <a:avLst/>
            <a:gdLst/>
            <a:ahLst/>
            <a:cxnLst>
              <a:cxn ang="0">
                <a:pos x="0" y="998538"/>
              </a:cxn>
              <a:cxn ang="0">
                <a:pos x="864699" y="889174"/>
              </a:cxn>
              <a:cxn ang="0">
                <a:pos x="2811463" y="0"/>
              </a:cxn>
              <a:cxn ang="0">
                <a:pos x="0" y="0"/>
              </a:cxn>
              <a:cxn ang="0">
                <a:pos x="0" y="998538"/>
              </a:cxn>
            </a:cxnLst>
            <a:rect l="0" t="0" r="0" b="0"/>
            <a:pathLst>
              <a:path w="1772" h="630">
                <a:moveTo>
                  <a:pt x="0" y="630"/>
                </a:moveTo>
                <a:cubicBezTo>
                  <a:pt x="173" y="622"/>
                  <a:pt x="357" y="600"/>
                  <a:pt x="545" y="561"/>
                </a:cubicBezTo>
                <a:cubicBezTo>
                  <a:pt x="1078" y="452"/>
                  <a:pt x="1525" y="238"/>
                  <a:pt x="1772" y="0"/>
                </a:cubicBezTo>
                <a:cubicBezTo>
                  <a:pt x="0" y="0"/>
                  <a:pt x="0" y="0"/>
                  <a:pt x="0" y="0"/>
                </a:cubicBezTo>
                <a:lnTo>
                  <a:pt x="0" y="630"/>
                </a:lnTo>
                <a:close/>
              </a:path>
            </a:pathLst>
          </a:custGeom>
          <a:solidFill>
            <a:schemeClr val="tx2"/>
          </a:solidFill>
          <a:ln w="9525">
            <a:noFill/>
          </a:ln>
        </p:spPr>
        <p:txBody>
          <a:bodyPr/>
          <a:lstStyle/>
          <a:p>
            <a:endParaRPr lang="zh-CN" altLang="en-US"/>
          </a:p>
        </p:txBody>
      </p:sp>
      <p:sp>
        <p:nvSpPr>
          <p:cNvPr id="13" name="标题 1"/>
          <p:cNvSpPr>
            <a:spLocks noGrp="1"/>
          </p:cNvSpPr>
          <p:nvPr>
            <p:ph type="ctrTitle" hasCustomPrompt="1"/>
          </p:nvPr>
        </p:nvSpPr>
        <p:spPr>
          <a:xfrm>
            <a:off x="2071816" y="2618246"/>
            <a:ext cx="8048368" cy="1621509"/>
          </a:xfrm>
        </p:spPr>
        <p:txBody>
          <a:bodyPr anchor="t" anchorCtr="0">
            <a:normAutofit/>
          </a:bodyPr>
          <a:lstStyle>
            <a:lvl1pPr marL="0" indent="0" algn="ctr">
              <a:buFont typeface="Arial" panose="020B0604020202020204" pitchFamily="34" charset="0"/>
              <a:buNone/>
              <a:defRPr sz="9600" b="1">
                <a:solidFill>
                  <a:schemeClr val="bg1"/>
                </a:solidFill>
                <a:latin typeface="微软雅黑" panose="020B0503020204020204" charset="-122"/>
                <a:ea typeface="微软雅黑" panose="020B0503020204020204" charset="-122"/>
              </a:defRPr>
            </a:lvl1pPr>
          </a:lstStyle>
          <a:p>
            <a:pPr fontAlgn="auto"/>
            <a:r>
              <a:rPr lang="zh-CN" altLang="en-US" strike="noStrike" noProof="1"/>
              <a:t>编辑标题</a:t>
            </a:r>
          </a:p>
        </p:txBody>
      </p:sp>
      <p:sp>
        <p:nvSpPr>
          <p:cNvPr id="2" name="日期占位符 1"/>
          <p:cNvSpPr>
            <a:spLocks noGrp="1"/>
          </p:cNvSpPr>
          <p:nvPr>
            <p:ph type="dt" sz="half" idx="10"/>
            <p:custDataLst>
              <p:tags r:id="rId7"/>
            </p:custDataLst>
          </p:nvPr>
        </p:nvSpPr>
        <p:spPr>
          <a:xfrm>
            <a:off x="879475" y="6350000"/>
            <a:ext cx="2700338" cy="315913"/>
          </a:xfrm>
          <a:prstGeom prst="rect">
            <a:avLst/>
          </a:prstGeom>
        </p:spPr>
        <p:txBody>
          <a:bodyPr vert="horz" lIns="90000" tIns="46800" rIns="90000" bIns="46800" rtlCol="0" anchor="ctr">
            <a:normAutofit/>
          </a:bodyPr>
          <a:lstStyle/>
          <a:p>
            <a:pPr fontAlgn="auto"/>
            <a:fld id="{760FBDFE-C587-4B4C-A407-44438C67B59E}" type="datetimeFigureOut">
              <a:rPr lang="zh-CN" altLang="en-US"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noProof="1"/>
          </a:p>
        </p:txBody>
      </p:sp>
      <p:sp>
        <p:nvSpPr>
          <p:cNvPr id="3" name="页脚占位符 2"/>
          <p:cNvSpPr>
            <a:spLocks noGrp="1"/>
          </p:cNvSpPr>
          <p:nvPr>
            <p:ph type="ftr" sz="quarter" idx="11"/>
            <p:custDataLst>
              <p:tags r:id="rId8"/>
            </p:custDataLst>
          </p:nvPr>
        </p:nvSpPr>
        <p:spPr>
          <a:xfrm>
            <a:off x="4116388" y="6350000"/>
            <a:ext cx="3959225" cy="315913"/>
          </a:xfrm>
          <a:prstGeom prst="rect">
            <a:avLst/>
          </a:prstGeom>
        </p:spPr>
        <p:txBody>
          <a:bodyPr vert="horz" lIns="90000" tIns="46800" rIns="90000" bIns="46800" rtlCol="0" anchor="ctr">
            <a:normAutofit/>
          </a:bodyPr>
          <a:lstStyle/>
          <a:p>
            <a:pPr fontAlgn="auto"/>
            <a:endParaRPr lang="zh-CN" altLang="en-US" noProof="1"/>
          </a:p>
        </p:txBody>
      </p:sp>
      <p:sp>
        <p:nvSpPr>
          <p:cNvPr id="4" name="灯片编号占位符 3"/>
          <p:cNvSpPr>
            <a:spLocks noGrp="1"/>
          </p:cNvSpPr>
          <p:nvPr>
            <p:ph type="sldNum" sz="quarter" idx="12"/>
            <p:custDataLst>
              <p:tags r:id="rId9"/>
            </p:custDataLst>
          </p:nvPr>
        </p:nvSpPr>
        <p:spPr>
          <a:xfrm>
            <a:off x="8610600" y="6350000"/>
            <a:ext cx="2700338" cy="315913"/>
          </a:xfrm>
          <a:prstGeom prst="rect">
            <a:avLst/>
          </a:prstGeom>
        </p:spPr>
        <p:txBody>
          <a:bodyPr vert="horz" lIns="90000" tIns="46800" rIns="90000" bIns="46800" rtlCol="0" anchor="ctr">
            <a:normAutofit/>
          </a:bodyPr>
          <a:lstStyle/>
          <a:p>
            <a:pPr fontAlgn="auto"/>
            <a:fld id="{49AE70B2-8BF9-45C0-BB95-33D1B9D3A854}" type="slidenum">
              <a:rPr lang="zh-CN" altLang="en-US" noProof="1" smtClean="0">
                <a:latin typeface="微软雅黑" panose="020B0503020204020204" charset="-122"/>
                <a:ea typeface="微软雅黑" panose="020B0503020204020204" charset="-122"/>
                <a:cs typeface="微软雅黑" panose="020B0503020204020204" charset="-122"/>
              </a:rPr>
              <a:pPr fontAlgn="auto"/>
              <a:t>‹#›</a:t>
            </a:fld>
            <a:endParaRPr lang="zh-CN" altLang="en-US" noProof="1"/>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fontAlgn="auto"/>
            <a:fld id="{760FBDFE-C587-4B4C-A407-44438C67B59E}" type="datetimeFigureOut">
              <a:rPr lang="zh-CN" altLang="en-US"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noProof="1"/>
          </a:p>
        </p:txBody>
      </p:sp>
      <p:sp>
        <p:nvSpPr>
          <p:cNvPr id="5" name="页脚占位符 4"/>
          <p:cNvSpPr>
            <a:spLocks noGrp="1"/>
          </p:cNvSpPr>
          <p:nvPr>
            <p:ph type="ftr" sz="quarter" idx="11"/>
          </p:nvPr>
        </p:nvSpPr>
        <p:spPr/>
        <p:txBody>
          <a:bodyPr/>
          <a:lstStyle/>
          <a:p>
            <a:pPr fontAlgn="auto"/>
            <a:endParaRPr lang="zh-CN" altLang="en-US" noProof="1"/>
          </a:p>
        </p:txBody>
      </p:sp>
      <p:sp>
        <p:nvSpPr>
          <p:cNvPr id="6" name="灯片编号占位符 5"/>
          <p:cNvSpPr>
            <a:spLocks noGrp="1"/>
          </p:cNvSpPr>
          <p:nvPr>
            <p:ph type="sldNum" sz="quarter" idx="12"/>
          </p:nvPr>
        </p:nvSpPr>
        <p:spPr/>
        <p:txBody>
          <a:bodyPr/>
          <a:lstStyle/>
          <a:p>
            <a:pPr fontAlgn="auto"/>
            <a:fld id="{49AE70B2-8BF9-45C0-BB95-33D1B9D3A854}" type="slidenum">
              <a:rPr lang="zh-CN" altLang="en-US" noProof="1" smtClean="0">
                <a:latin typeface="微软雅黑" panose="020B0503020204020204" charset="-122"/>
                <a:ea typeface="微软雅黑" panose="020B0503020204020204" charset="-122"/>
                <a:cs typeface="微软雅黑" panose="020B0503020204020204" charset="-122"/>
              </a:rPr>
              <a:pPr fontAlgn="auto"/>
              <a:t>‹#›</a:t>
            </a:fld>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pPr fontAlgn="auto"/>
            <a:fld id="{760FBDFE-C587-4B4C-A407-44438C67B59E}" type="datetimeFigureOut">
              <a:rPr lang="zh-CN" altLang="en-US"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noProof="1"/>
          </a:p>
        </p:txBody>
      </p:sp>
      <p:sp>
        <p:nvSpPr>
          <p:cNvPr id="5" name="页脚占位符 4"/>
          <p:cNvSpPr>
            <a:spLocks noGrp="1"/>
          </p:cNvSpPr>
          <p:nvPr>
            <p:ph type="ftr" sz="quarter" idx="11"/>
          </p:nvPr>
        </p:nvSpPr>
        <p:spPr/>
        <p:txBody>
          <a:bodyPr/>
          <a:lstStyle/>
          <a:p>
            <a:pPr fontAlgn="auto"/>
            <a:endParaRPr lang="zh-CN" altLang="en-US" noProof="1"/>
          </a:p>
        </p:txBody>
      </p:sp>
      <p:sp>
        <p:nvSpPr>
          <p:cNvPr id="6" name="灯片编号占位符 5"/>
          <p:cNvSpPr>
            <a:spLocks noGrp="1"/>
          </p:cNvSpPr>
          <p:nvPr>
            <p:ph type="sldNum" sz="quarter" idx="12"/>
          </p:nvPr>
        </p:nvSpPr>
        <p:spPr/>
        <p:txBody>
          <a:bodyPr/>
          <a:lstStyle/>
          <a:p>
            <a:pPr fontAlgn="auto"/>
            <a:fld id="{49AE70B2-8BF9-45C0-BB95-33D1B9D3A854}" type="slidenum">
              <a:rPr lang="zh-CN" altLang="en-US" noProof="1" smtClean="0">
                <a:latin typeface="微软雅黑" panose="020B0503020204020204" charset="-122"/>
                <a:ea typeface="微软雅黑" panose="020B0503020204020204" charset="-122"/>
                <a:cs typeface="微软雅黑" panose="020B0503020204020204" charset="-122"/>
              </a:rPr>
              <a:pPr fontAlgn="auto"/>
              <a:t>‹#›</a:t>
            </a:fld>
            <a:endParaRPr lang="zh-CN" altLang="en-US" noProof="1"/>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09728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09728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3" name="页脚占位符 2"/>
          <p:cNvSpPr>
            <a:spLocks noGrp="1"/>
          </p:cNvSpPr>
          <p:nvPr>
            <p:ph type="ftr" sz="quarter" idx="11"/>
          </p:nvPr>
        </p:nvSpPr>
        <p:spPr/>
        <p:txBody>
          <a:bodyPr/>
          <a:lstStyle/>
          <a:p>
            <a:pPr fontAlgn="auto"/>
            <a:endParaRPr lang="zh-CN" altLang="en-US" strike="noStrike" noProof="1"/>
          </a:p>
        </p:txBody>
      </p:sp>
      <p:sp>
        <p:nvSpPr>
          <p:cNvPr id="4" name="灯片编号占位符 3"/>
          <p:cNvSpPr>
            <a:spLocks noGrp="1"/>
          </p:cNvSpPr>
          <p:nvPr>
            <p:ph type="sldNum" sz="quarter" idx="12"/>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a:xfrm>
            <a:off x="10769600" y="6356351"/>
            <a:ext cx="812800" cy="365125"/>
          </a:xfrm>
        </p:spPr>
        <p:txBody>
          <a:body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sp>
        <p:nvSpPr>
          <p:cNvPr id="3" name="图片占位符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fld id="{760FBDFE-C587-4B4C-A407-44438C67B59E}" type="datetimeFigureOut">
              <a:rPr lang="zh-CN" altLang="en-US" strike="noStrike" noProof="1" smtClean="0">
                <a:latin typeface="微软雅黑" panose="020B0503020204020204" charset="-122"/>
                <a:ea typeface="微软雅黑" panose="020B0503020204020204" charset="-122"/>
                <a:cs typeface="微软雅黑" panose="020B0503020204020204" charset="-122"/>
              </a:rPr>
              <a:pPr fontAlgn="auto"/>
              <a:t>2022-09-27</a:t>
            </a:fld>
            <a:endParaRPr lang="zh-CN" altLang="en-US" strike="noStrike" noProof="1"/>
          </a:p>
        </p:txBody>
      </p:sp>
      <p:sp>
        <p:nvSpPr>
          <p:cNvPr id="22" name="页脚占位符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endParaRPr lang="zh-CN" altLang="en-US" strike="noStrike" noProof="1"/>
          </a:p>
        </p:txBody>
      </p:sp>
      <p:sp>
        <p:nvSpPr>
          <p:cNvPr id="18" name="灯片编号占位符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fld id="{49AE70B2-8BF9-45C0-BB95-33D1B9D3A854}" type="slidenum">
              <a:rPr lang="zh-CN" altLang="en-US" strike="noStrike" noProof="1" smtClean="0">
                <a:latin typeface="微软雅黑" panose="020B0503020204020204" charset="-122"/>
                <a:ea typeface="微软雅黑" panose="020B0503020204020204" charset="-122"/>
                <a:cs typeface="微软雅黑" panose="020B0503020204020204" charset="-122"/>
              </a:rPr>
              <a:pPr fontAlgn="auto"/>
              <a:t>‹#›</a:t>
            </a:fld>
            <a:endParaRPr lang="zh-CN" altLang="en-US" strike="noStrike" noProof="1"/>
          </a:p>
        </p:txBody>
      </p:sp>
      <p:grpSp>
        <p:nvGrpSpPr>
          <p:cNvPr id="2" name="组合 1"/>
          <p:cNvGrpSpPr/>
          <p:nvPr/>
        </p:nvGrpSpPr>
        <p:grpSpPr>
          <a:xfrm>
            <a:off x="-25356" y="202408"/>
            <a:ext cx="12240731"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49" r:id="rId12"/>
    <p:sldLayoutId id="2147483651" r:id="rId13"/>
    <p:sldLayoutId id="2147483658" r:id="rId14"/>
    <p:sldLayoutId id="2147483659" r:id="rId15"/>
    <p:sldLayoutId id="2147483662" r:id="rId16"/>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4.xml"/><Relationship Id="rId1" Type="http://schemas.openxmlformats.org/officeDocument/2006/relationships/tags" Target="../tags/tag33.xml"/></Relationships>
</file>

<file path=ppt/slides/_rels/slide10.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3.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3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4.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38.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3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2.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3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6"/>
          <p:cNvSpPr>
            <a:spLocks noGrp="1"/>
          </p:cNvSpPr>
          <p:nvPr>
            <p:ph type="ctrTitle"/>
            <p:custDataLst>
              <p:tags r:id="rId2"/>
            </p:custDataLst>
          </p:nvPr>
        </p:nvSpPr>
        <p:spPr>
          <a:xfrm>
            <a:off x="270510" y="1913573"/>
            <a:ext cx="11499850" cy="1200150"/>
          </a:xfrm>
        </p:spPr>
        <p:txBody>
          <a:bodyPr vert="horz" lIns="90000" tIns="46800" rIns="90000" bIns="46800" anchor="b">
            <a:normAutofit fontScale="90000"/>
          </a:bodyPr>
          <a:lstStyle/>
          <a:p>
            <a:pPr algn="ctr" defTabSz="914400" fontAlgn="base">
              <a:buNone/>
            </a:pPr>
            <a:r>
              <a:rPr lang="zh-CN" altLang="en-US" sz="4800" kern="1200" dirty="0" smtClean="0">
                <a:solidFill>
                  <a:srgbClr val="FF0000"/>
                </a:solidFill>
                <a:latin typeface="方正姚体" panose="02010601030101010101" pitchFamily="2" charset="-122"/>
                <a:ea typeface="方正姚体" panose="02010601030101010101" pitchFamily="2" charset="-122"/>
                <a:cs typeface="微软雅黑" panose="020B0503020204020204" charset="-122"/>
              </a:rPr>
              <a:t/>
            </a:r>
            <a:br>
              <a:rPr lang="zh-CN" altLang="en-US" sz="4800" kern="1200" dirty="0" smtClean="0">
                <a:solidFill>
                  <a:srgbClr val="FF0000"/>
                </a:solidFill>
                <a:latin typeface="方正姚体" panose="02010601030101010101" pitchFamily="2" charset="-122"/>
                <a:ea typeface="方正姚体" panose="02010601030101010101" pitchFamily="2" charset="-122"/>
                <a:cs typeface="微软雅黑" panose="020B0503020204020204" charset="-122"/>
              </a:rPr>
            </a:br>
            <a:r>
              <a:rPr lang="zh-CN" altLang="en-US" sz="8000" kern="1200" dirty="0" smtClean="0">
                <a:solidFill>
                  <a:srgbClr val="C00000"/>
                </a:solidFill>
                <a:latin typeface="方正姚体" panose="02010601030101010101" pitchFamily="2" charset="-122"/>
                <a:ea typeface="方正姚体" panose="02010601030101010101" pitchFamily="2" charset="-122"/>
                <a:cs typeface="微软雅黑" panose="020B0503020204020204" charset="-122"/>
              </a:rPr>
              <a:t>论</a:t>
            </a:r>
            <a:r>
              <a:rPr lang="zh-CN" altLang="en-US" sz="8000" kern="1200" dirty="0">
                <a:solidFill>
                  <a:srgbClr val="C00000"/>
                </a:solidFill>
                <a:latin typeface="方正姚体" panose="02010601030101010101" pitchFamily="2" charset="-122"/>
                <a:ea typeface="方正姚体" panose="02010601030101010101" pitchFamily="2" charset="-122"/>
                <a:cs typeface="微软雅黑" panose="020B0503020204020204" charset="-122"/>
              </a:rPr>
              <a:t>文点评</a:t>
            </a:r>
          </a:p>
        </p:txBody>
      </p:sp>
      <p:sp>
        <p:nvSpPr>
          <p:cNvPr id="2" name="矩形 1"/>
          <p:cNvSpPr/>
          <p:nvPr/>
        </p:nvSpPr>
        <p:spPr>
          <a:xfrm flipV="1">
            <a:off x="-22225" y="3473450"/>
            <a:ext cx="12236450" cy="76200"/>
          </a:xfrm>
          <a:prstGeom prst="rect">
            <a:avLst/>
          </a:prstGeom>
          <a:gradFill>
            <a:gsLst>
              <a:gs pos="0">
                <a:srgbClr val="FE4444"/>
              </a:gs>
              <a:gs pos="100000">
                <a:srgbClr val="832B2B"/>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9220" name="文本框 2"/>
          <p:cNvSpPr txBox="1"/>
          <p:nvPr/>
        </p:nvSpPr>
        <p:spPr>
          <a:xfrm>
            <a:off x="6722110" y="4250055"/>
            <a:ext cx="4008120" cy="1137285"/>
          </a:xfrm>
          <a:prstGeom prst="rect">
            <a:avLst/>
          </a:prstGeom>
          <a:noFill/>
          <a:ln w="9525">
            <a:noFill/>
          </a:ln>
        </p:spPr>
        <p:txBody>
          <a:bodyPr wrap="square" anchor="t">
            <a:spAutoFit/>
          </a:bodyPr>
          <a:lstStyle/>
          <a:p>
            <a:r>
              <a:rPr lang="zh-CN" altLang="en-US" sz="2800" b="1" dirty="0">
                <a:latin typeface="楷体" panose="02010609060101010101" charset="-122"/>
                <a:ea typeface="楷体" panose="02010609060101010101" charset="-122"/>
              </a:rPr>
              <a:t> </a:t>
            </a:r>
          </a:p>
          <a:p>
            <a:r>
              <a:rPr lang="zh-CN" altLang="en-US" sz="2000" b="1" dirty="0" smtClean="0">
                <a:latin typeface="楷体" panose="02010609060101010101" charset="-122"/>
                <a:ea typeface="楷体" panose="02010609060101010101" charset="-122"/>
              </a:rPr>
              <a:t>湖北警官学院副教</a:t>
            </a:r>
            <a:r>
              <a:rPr lang="zh-CN" altLang="en-US" sz="2000" b="1" dirty="0">
                <a:latin typeface="楷体" panose="02010609060101010101" charset="-122"/>
                <a:ea typeface="楷体" panose="02010609060101010101" charset="-122"/>
              </a:rPr>
              <a:t>授、博士</a:t>
            </a:r>
          </a:p>
          <a:p>
            <a:r>
              <a:rPr lang="zh-CN" altLang="en-US" sz="2000" b="1" dirty="0">
                <a:latin typeface="楷体" panose="02010609060101010101" charset="-122"/>
                <a:ea typeface="楷体" panose="02010609060101010101" charset="-122"/>
              </a:rPr>
              <a:t> </a:t>
            </a:r>
          </a:p>
        </p:txBody>
      </p:sp>
      <p:sp>
        <p:nvSpPr>
          <p:cNvPr id="9221" name="文本框 2"/>
          <p:cNvSpPr txBox="1"/>
          <p:nvPr/>
        </p:nvSpPr>
        <p:spPr>
          <a:xfrm>
            <a:off x="4825048" y="4585335"/>
            <a:ext cx="1535112" cy="523220"/>
          </a:xfrm>
          <a:prstGeom prst="rect">
            <a:avLst/>
          </a:prstGeom>
          <a:noFill/>
          <a:ln w="9525">
            <a:noFill/>
          </a:ln>
        </p:spPr>
        <p:txBody>
          <a:bodyPr wrap="square" anchor="t">
            <a:spAutoFit/>
          </a:bodyPr>
          <a:lstStyle/>
          <a:p>
            <a:r>
              <a:rPr lang="zh-CN" altLang="en-US" sz="2800" b="1" dirty="0" smtClean="0">
                <a:latin typeface="楷体" panose="02010609060101010101" charset="-122"/>
                <a:ea typeface="楷体" panose="02010609060101010101" charset="-122"/>
                <a:sym typeface="黑体" panose="02010609060101010101" charset="-122"/>
              </a:rPr>
              <a:t>邹俊杰</a:t>
            </a:r>
            <a:endParaRPr lang="zh-CN" altLang="en-US" sz="2800" b="1" dirty="0">
              <a:latin typeface="楷体" panose="02010609060101010101" charset="-122"/>
              <a:ea typeface="楷体" panose="02010609060101010101" charset="-122"/>
              <a:sym typeface="黑体" panose="02010609060101010101" charset="-122"/>
            </a:endParaRPr>
          </a:p>
        </p:txBody>
      </p:sp>
      <p:sp>
        <p:nvSpPr>
          <p:cNvPr id="9223" name="文本框 3"/>
          <p:cNvSpPr txBox="1"/>
          <p:nvPr/>
        </p:nvSpPr>
        <p:spPr>
          <a:xfrm>
            <a:off x="324803" y="637858"/>
            <a:ext cx="6456362" cy="460375"/>
          </a:xfrm>
          <a:prstGeom prst="rect">
            <a:avLst/>
          </a:prstGeom>
          <a:noFill/>
          <a:ln w="9525">
            <a:noFill/>
          </a:ln>
        </p:spPr>
        <p:txBody>
          <a:bodyPr wrap="square" anchor="t">
            <a:spAutoFit/>
          </a:bodyPr>
          <a:lstStyle/>
          <a:p>
            <a:r>
              <a:rPr lang="en-US" altLang="zh-CN" sz="2400" b="1" dirty="0">
                <a:latin typeface="楷体" panose="02010609060101010101" charset="-122"/>
                <a:ea typeface="楷体" panose="02010609060101010101" charset="-122"/>
              </a:rPr>
              <a:t>2022</a:t>
            </a:r>
            <a:r>
              <a:rPr lang="zh-CN" altLang="en-US" sz="2400" b="1" dirty="0">
                <a:latin typeface="楷体" panose="02010609060101010101" charset="-122"/>
                <a:ea typeface="楷体" panose="02010609060101010101" charset="-122"/>
              </a:rPr>
              <a:t>年中国警学论坛（广州）</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nvGraphicFramePr>
        <p:xfrm>
          <a:off x="554990" y="1813560"/>
          <a:ext cx="11308715" cy="205676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158105" y="1741170"/>
            <a:ext cx="6273800" cy="402900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1.</a:t>
            </a:r>
            <a:r>
              <a:rPr lang="zh-CN" altLang="en-US" sz="2800" strike="noStrike" noProof="1">
                <a:latin typeface="黑体" panose="02010609060101010101" charset="-122"/>
                <a:ea typeface="黑体" panose="02010609060101010101" charset="-122"/>
                <a:cs typeface="微软雅黑" panose="020B0503020204020204" charset="-122"/>
                <a:sym typeface="+mn-ea"/>
              </a:rPr>
              <a:t>热点</a:t>
            </a:r>
            <a:r>
              <a:rPr lang="zh-CN" altLang="en-US" sz="2800" dirty="0">
                <a:latin typeface="黑体" panose="02010609060101010101" charset="-122"/>
                <a:ea typeface="黑体" panose="02010609060101010101" charset="-122"/>
                <a:cs typeface="微软雅黑" panose="020B0503020204020204" charset="-122"/>
                <a:sym typeface="+mn-ea"/>
              </a:rPr>
              <a:t>问题</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一线民警因处置过程教条等原因导致处置效果欠妥的一种不当执法行为。</a:t>
            </a:r>
          </a:p>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2.</a:t>
            </a:r>
            <a:r>
              <a:rPr lang="zh-CN" altLang="en-US" sz="2800" dirty="0">
                <a:latin typeface="黑体" panose="02010609060101010101" charset="-122"/>
                <a:ea typeface="黑体" panose="02010609060101010101" charset="-122"/>
                <a:cs typeface="微软雅黑" panose="020B0503020204020204" charset="-122"/>
                <a:sym typeface="+mn-ea"/>
              </a:rPr>
              <a:t>重要课题</a:t>
            </a:r>
            <a:r>
              <a:rPr lang="en-US" altLang="zh-CN" sz="2800" strike="noStrike" noProof="1">
                <a:latin typeface="黑体" panose="02010609060101010101" charset="-122"/>
                <a:ea typeface="黑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属“执法不当”的细分领域，公安执法规范化亟待解决的重要课题</a:t>
            </a:r>
            <a:r>
              <a:rPr lang="zh-CN" altLang="en-US" sz="2800" dirty="0" smtClean="0">
                <a:latin typeface="楷体" panose="02010609060101010101" charset="-122"/>
                <a:ea typeface="楷体" panose="02010609060101010101" charset="-122"/>
                <a:cs typeface="微软雅黑" panose="020B0503020204020204" charset="-122"/>
                <a:sym typeface="+mn-ea"/>
              </a:rPr>
              <a:t>。</a:t>
            </a:r>
            <a:endParaRPr lang="en-US" altLang="zh-CN" sz="2800" dirty="0" smtClean="0">
              <a:latin typeface="楷体" panose="02010609060101010101" charset="-122"/>
              <a:ea typeface="楷体" panose="02010609060101010101" charset="-122"/>
              <a:cs typeface="微软雅黑" panose="020B0503020204020204" charset="-122"/>
              <a:sym typeface="+mn-ea"/>
            </a:endParaRPr>
          </a:p>
          <a:p>
            <a:r>
              <a:rPr lang="en-US" altLang="zh-CN" sz="2800" dirty="0" smtClean="0">
                <a:latin typeface="楷体" panose="02010609060101010101" charset="-122"/>
                <a:ea typeface="楷体" panose="02010609060101010101" charset="-122"/>
                <a:cs typeface="微软雅黑" panose="020B0503020204020204" charset="-122"/>
                <a:sym typeface="+mn-ea"/>
              </a:rPr>
              <a:t>3.</a:t>
            </a:r>
            <a:r>
              <a:rPr lang="zh-CN" altLang="en-US" sz="2800" dirty="0" smtClean="0">
                <a:latin typeface="黑体" panose="02010609060101010101" charset="-122"/>
                <a:ea typeface="黑体" panose="02010609060101010101" charset="-122"/>
                <a:cs typeface="微软雅黑" panose="020B0503020204020204" charset="-122"/>
                <a:sym typeface="+mn-ea"/>
              </a:rPr>
              <a:t>重要意义</a:t>
            </a:r>
            <a:r>
              <a:rPr lang="en-US" altLang="zh-CN" sz="2800" dirty="0" smtClean="0">
                <a:latin typeface="楷体" panose="02010609060101010101" charset="-122"/>
                <a:ea typeface="楷体" panose="02010609060101010101" charset="-122"/>
                <a:cs typeface="微软雅黑" panose="020B0503020204020204" charset="-122"/>
                <a:sym typeface="+mn-ea"/>
              </a:rPr>
              <a:t>——</a:t>
            </a:r>
            <a:r>
              <a:rPr lang="zh-CN" altLang="en-US" sz="2800" dirty="0" smtClean="0">
                <a:latin typeface="楷体" panose="02010609060101010101" charset="-122"/>
                <a:ea typeface="楷体" panose="02010609060101010101" charset="-122"/>
                <a:cs typeface="微软雅黑" panose="020B0503020204020204" charset="-122"/>
                <a:sym typeface="+mn-ea"/>
              </a:rPr>
              <a:t>对</a:t>
            </a:r>
            <a:r>
              <a:rPr lang="zh-CN" altLang="zh-CN" sz="2800" dirty="0" smtClean="0">
                <a:latin typeface="楷体" panose="02010609060101010101" charset="-122"/>
                <a:ea typeface="楷体" panose="02010609060101010101" charset="-122"/>
                <a:cs typeface="微软雅黑" panose="020B0503020204020204" charset="-122"/>
                <a:sym typeface="+mn-ea"/>
              </a:rPr>
              <a:t>公安执法理论研究和公安执法</a:t>
            </a:r>
            <a:r>
              <a:rPr lang="zh-CN" altLang="en-US" sz="2800" dirty="0" smtClean="0">
                <a:latin typeface="楷体" panose="02010609060101010101" charset="-122"/>
                <a:ea typeface="楷体" panose="02010609060101010101" charset="-122"/>
                <a:cs typeface="微软雅黑" panose="020B0503020204020204" charset="-122"/>
                <a:sym typeface="+mn-ea"/>
              </a:rPr>
              <a:t>现实</a:t>
            </a:r>
            <a:r>
              <a:rPr lang="zh-CN" altLang="zh-CN" sz="2800" dirty="0" smtClean="0">
                <a:latin typeface="楷体" panose="02010609060101010101" charset="-122"/>
                <a:ea typeface="楷体" panose="02010609060101010101" charset="-122"/>
                <a:cs typeface="微软雅黑" panose="020B0503020204020204" charset="-122"/>
                <a:sym typeface="+mn-ea"/>
              </a:rPr>
              <a:t>工作具有重要的意义</a:t>
            </a:r>
            <a:endParaRPr lang="zh-CN" altLang="en-US" sz="2800" dirty="0">
              <a:latin typeface="楷体" panose="02010609060101010101" charset="-122"/>
              <a:ea typeface="楷体" panose="02010609060101010101" charset="-122"/>
              <a:cs typeface="微软雅黑" panose="020B0503020204020204" charset="-122"/>
              <a:sym typeface="+mn-ea"/>
            </a:endParaRPr>
          </a:p>
        </p:txBody>
      </p:sp>
      <p:sp>
        <p:nvSpPr>
          <p:cNvPr id="3" name="椭圆 2"/>
          <p:cNvSpPr/>
          <p:nvPr/>
        </p:nvSpPr>
        <p:spPr>
          <a:xfrm>
            <a:off x="983615" y="1740853"/>
            <a:ext cx="3046413" cy="3011488"/>
          </a:xfrm>
          <a:prstGeom prst="ellipse">
            <a:avLst/>
          </a:prstGeom>
          <a:noFill/>
          <a:ln w="285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3200" strike="noStrike" noProof="1">
                <a:latin typeface="黑体" panose="02010609060101010101" charset="-122"/>
                <a:ea typeface="黑体" panose="02010609060101010101" charset="-122"/>
                <a:cs typeface="微软雅黑" panose="020B0503020204020204" charset="-122"/>
                <a:sym typeface="+mn-ea"/>
              </a:rPr>
              <a:t> </a:t>
            </a:r>
            <a:r>
              <a:rPr lang="zh-CN" altLang="en-US" sz="3200" strike="noStrike" noProof="1">
                <a:latin typeface="黑体" panose="02010609060101010101" charset="-122"/>
                <a:ea typeface="黑体" panose="02010609060101010101" charset="-122"/>
                <a:cs typeface="微软雅黑" panose="020B0503020204020204" charset="-122"/>
                <a:sym typeface="+mn-ea"/>
              </a:rPr>
              <a:t>选题价值</a:t>
            </a:r>
            <a:endParaRPr lang="zh-CN" altLang="en-US" sz="3200" strike="noStrike" noProof="1">
              <a:solidFill>
                <a:srgbClr val="FF0000"/>
              </a:solidFill>
              <a:latin typeface="黑体" panose="02010609060101010101" charset="-122"/>
              <a:ea typeface="黑体" panose="02010609060101010101" charset="-122"/>
              <a:cs typeface="微软雅黑" panose="020B0503020204020204" charset="-122"/>
              <a:sym typeface="+mn-ea"/>
            </a:endParaRPr>
          </a:p>
        </p:txBody>
      </p:sp>
      <p:sp>
        <p:nvSpPr>
          <p:cNvPr id="4" name="右箭头 3"/>
          <p:cNvSpPr/>
          <p:nvPr/>
        </p:nvSpPr>
        <p:spPr>
          <a:xfrm>
            <a:off x="4278630" y="2821940"/>
            <a:ext cx="879475" cy="849313"/>
          </a:xfrm>
          <a:prstGeom prst="rightArrow">
            <a:avLst/>
          </a:prstGeom>
          <a:solidFill>
            <a:srgbClr val="FF0000"/>
          </a:solidFill>
        </p:spPr>
        <p:style>
          <a:lnRef idx="2">
            <a:schemeClr val="accent5"/>
          </a:lnRef>
          <a:fillRef idx="1">
            <a:schemeClr val="lt1"/>
          </a:fillRef>
          <a:effectRef idx="0">
            <a:schemeClr val="accent5"/>
          </a:effectRef>
          <a:fontRef idx="minor">
            <a:schemeClr val="dk1"/>
          </a:fontRef>
        </p:style>
        <p:txBody>
          <a:bodyPr rtlCol="0" anchor="ctr"/>
          <a:lstStyle/>
          <a:p>
            <a:pPr algn="ctr" fontAlgn="base"/>
            <a:endParaRPr lang="zh-CN" altLang="en-US" strike="noStrike" noProof="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158105" y="1085215"/>
            <a:ext cx="6273800" cy="415163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1.</a:t>
            </a:r>
            <a:r>
              <a:rPr lang="zh-CN" altLang="en-US" sz="2800" dirty="0">
                <a:latin typeface="黑体" panose="02010609060101010101" charset="-122"/>
                <a:ea typeface="黑体" panose="02010609060101010101" charset="-122"/>
                <a:cs typeface="微软雅黑" panose="020B0503020204020204" charset="-122"/>
                <a:sym typeface="+mn-ea"/>
              </a:rPr>
              <a:t>概念新</a:t>
            </a:r>
            <a:r>
              <a:rPr lang="en-US" altLang="zh-CN" sz="2800" dirty="0">
                <a:latin typeface="楷体" panose="02010609060101010101" charset="-122"/>
                <a:ea typeface="楷体" panose="02010609060101010101" charset="-122"/>
                <a:cs typeface="微软雅黑" panose="020B0503020204020204" charset="-122"/>
                <a:sym typeface="+mn-ea"/>
              </a:rPr>
              <a:t>——</a:t>
            </a:r>
            <a:r>
              <a:rPr sz="2800" dirty="0">
                <a:latin typeface="楷体" panose="02010609060101010101" charset="-122"/>
                <a:ea typeface="楷体" panose="02010609060101010101" charset="-122"/>
                <a:cs typeface="微软雅黑" panose="020B0503020204020204" charset="-122"/>
                <a:sym typeface="+mn-ea"/>
              </a:rPr>
              <a:t>“</a:t>
            </a:r>
            <a:r>
              <a:rPr sz="2800" dirty="0" err="1">
                <a:latin typeface="楷体" panose="02010609060101010101" charset="-122"/>
                <a:ea typeface="楷体" panose="02010609060101010101" charset="-122"/>
                <a:cs typeface="微软雅黑" panose="020B0503020204020204" charset="-122"/>
                <a:sym typeface="+mn-ea"/>
              </a:rPr>
              <a:t>机械性执法</a:t>
            </a:r>
            <a:r>
              <a:rPr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属于新概念，现行</a:t>
            </a:r>
            <a:r>
              <a:rPr sz="2800" dirty="0" err="1">
                <a:latin typeface="楷体" panose="02010609060101010101" charset="-122"/>
                <a:ea typeface="楷体" panose="02010609060101010101" charset="-122"/>
                <a:cs typeface="微软雅黑" panose="020B0503020204020204" charset="-122"/>
                <a:sym typeface="+mn-ea"/>
              </a:rPr>
              <a:t>公安执法监督体系</a:t>
            </a:r>
            <a:r>
              <a:rPr lang="zh-CN" sz="2800" dirty="0">
                <a:latin typeface="楷体" panose="02010609060101010101" charset="-122"/>
                <a:ea typeface="楷体" panose="02010609060101010101" charset="-122"/>
                <a:cs typeface="微软雅黑" panose="020B0503020204020204" charset="-122"/>
                <a:sym typeface="+mn-ea"/>
              </a:rPr>
              <a:t>尚无明确界定。</a:t>
            </a:r>
          </a:p>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2.</a:t>
            </a:r>
            <a:r>
              <a:rPr lang="zh-CN" altLang="en-US" sz="2800" dirty="0">
                <a:latin typeface="黑体" panose="02010609060101010101" charset="-122"/>
                <a:ea typeface="黑体" panose="02010609060101010101" charset="-122"/>
                <a:cs typeface="微软雅黑" panose="020B0503020204020204" charset="-122"/>
                <a:sym typeface="+mn-ea"/>
              </a:rPr>
              <a:t>逻</a:t>
            </a:r>
            <a:r>
              <a:rPr lang="zh-CN" altLang="en-US" sz="2800" dirty="0" smtClean="0">
                <a:latin typeface="黑体" panose="02010609060101010101" charset="-122"/>
                <a:ea typeface="黑体" panose="02010609060101010101" charset="-122"/>
                <a:cs typeface="微软雅黑" panose="020B0503020204020204" charset="-122"/>
                <a:sym typeface="+mn-ea"/>
              </a:rPr>
              <a:t>辑严</a:t>
            </a:r>
            <a:r>
              <a:rPr lang="en-US" altLang="zh-CN" sz="2800" dirty="0" smtClean="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从主体、程序、结果等方面，探讨了“机械性执法”的判定标准。</a:t>
            </a:r>
          </a:p>
          <a:p>
            <a:pPr defTabSz="914400" fontAlgn="base"/>
            <a:r>
              <a:rPr lang="en-US" altLang="zh-CN" sz="2800" dirty="0">
                <a:latin typeface="楷体" panose="02010609060101010101" charset="-122"/>
                <a:ea typeface="楷体" panose="02010609060101010101" charset="-122"/>
                <a:cs typeface="微软雅黑" panose="020B0503020204020204" charset="-122"/>
                <a:sym typeface="+mn-ea"/>
              </a:rPr>
              <a:t>3</a:t>
            </a:r>
            <a:r>
              <a:rPr lang="en-US" altLang="zh-CN" sz="2800" dirty="0" smtClean="0">
                <a:latin typeface="楷体" panose="02010609060101010101" charset="-122"/>
                <a:ea typeface="楷体" panose="02010609060101010101" charset="-122"/>
                <a:cs typeface="微软雅黑" panose="020B0503020204020204" charset="-122"/>
                <a:sym typeface="+mn-ea"/>
              </a:rPr>
              <a:t>.</a:t>
            </a:r>
            <a:r>
              <a:rPr lang="zh-CN" altLang="en-US" sz="2800" dirty="0" smtClean="0">
                <a:latin typeface="黑体" panose="02010609060101010101" charset="-122"/>
                <a:ea typeface="黑体" panose="02010609060101010101" charset="-122"/>
                <a:cs typeface="微软雅黑" panose="020B0503020204020204" charset="-122"/>
                <a:sym typeface="+mn-ea"/>
              </a:rPr>
              <a:t>可评估</a:t>
            </a:r>
            <a:r>
              <a:rPr lang="en-US" altLang="zh-CN" sz="2800" dirty="0" smtClean="0">
                <a:latin typeface="黑体" panose="02010609060101010101" charset="-122"/>
                <a:ea typeface="黑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设定等级评估标准，编制每个等级涉及的具体执法操作、行为范畴和造成影响程度。</a:t>
            </a:r>
          </a:p>
        </p:txBody>
      </p:sp>
      <p:sp>
        <p:nvSpPr>
          <p:cNvPr id="3" name="椭圆 2"/>
          <p:cNvSpPr/>
          <p:nvPr/>
        </p:nvSpPr>
        <p:spPr>
          <a:xfrm>
            <a:off x="983615" y="1740853"/>
            <a:ext cx="3046413" cy="3011488"/>
          </a:xfrm>
          <a:prstGeom prst="ellipse">
            <a:avLst/>
          </a:prstGeom>
          <a:noFill/>
          <a:ln w="285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3200" strike="noStrike" noProof="1">
                <a:latin typeface="黑体" panose="02010609060101010101" charset="-122"/>
                <a:ea typeface="黑体" panose="02010609060101010101" charset="-122"/>
                <a:cs typeface="微软雅黑" panose="020B0503020204020204" charset="-122"/>
                <a:sym typeface="+mn-ea"/>
              </a:rPr>
              <a:t> </a:t>
            </a:r>
            <a:r>
              <a:rPr lang="zh-CN" altLang="en-US" sz="3200" strike="noStrike" noProof="1">
                <a:latin typeface="黑体" panose="02010609060101010101" charset="-122"/>
                <a:ea typeface="黑体" panose="02010609060101010101" charset="-122"/>
                <a:cs typeface="微软雅黑" panose="020B0503020204020204" charset="-122"/>
                <a:sym typeface="+mn-ea"/>
              </a:rPr>
              <a:t>方法逻辑</a:t>
            </a:r>
            <a:endParaRPr lang="zh-CN" altLang="en-US" sz="3200" strike="noStrike" noProof="1">
              <a:solidFill>
                <a:srgbClr val="FF0000"/>
              </a:solidFill>
              <a:latin typeface="黑体" panose="02010609060101010101" charset="-122"/>
              <a:ea typeface="黑体" panose="02010609060101010101" charset="-122"/>
              <a:cs typeface="微软雅黑" panose="020B0503020204020204" charset="-122"/>
              <a:sym typeface="+mn-ea"/>
            </a:endParaRPr>
          </a:p>
        </p:txBody>
      </p:sp>
      <p:sp>
        <p:nvSpPr>
          <p:cNvPr id="4" name="右箭头 3"/>
          <p:cNvSpPr/>
          <p:nvPr/>
        </p:nvSpPr>
        <p:spPr>
          <a:xfrm>
            <a:off x="4278630" y="2821940"/>
            <a:ext cx="879475" cy="849313"/>
          </a:xfrm>
          <a:prstGeom prst="rightArrow">
            <a:avLst/>
          </a:prstGeom>
          <a:solidFill>
            <a:srgbClr val="FF0000"/>
          </a:solidFill>
        </p:spPr>
        <p:style>
          <a:lnRef idx="2">
            <a:schemeClr val="accent5"/>
          </a:lnRef>
          <a:fillRef idx="1">
            <a:schemeClr val="lt1"/>
          </a:fillRef>
          <a:effectRef idx="0">
            <a:schemeClr val="accent5"/>
          </a:effectRef>
          <a:fontRef idx="minor">
            <a:schemeClr val="dk1"/>
          </a:fontRef>
        </p:style>
        <p:txBody>
          <a:bodyPr rtlCol="0" anchor="ctr"/>
          <a:lstStyle/>
          <a:p>
            <a:pPr algn="ctr" fontAlgn="base"/>
            <a:endParaRPr lang="zh-CN" altLang="en-US" strike="noStrike" noProof="1"/>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158105" y="1586865"/>
            <a:ext cx="6273800" cy="36499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1.</a:t>
            </a:r>
            <a:r>
              <a:rPr lang="zh-CN" altLang="en-US" sz="2800" strike="noStrike" noProof="1">
                <a:latin typeface="黑体" panose="02010609060101010101" charset="-122"/>
                <a:ea typeface="黑体" panose="02010609060101010101" charset="-122"/>
                <a:cs typeface="微软雅黑" panose="020B0503020204020204" charset="-122"/>
                <a:sym typeface="+mn-ea"/>
              </a:rPr>
              <a:t>说理透彻</a:t>
            </a:r>
            <a:r>
              <a:rPr lang="en-US" altLang="zh-CN" sz="2800">
                <a:latin typeface="楷体" panose="02010609060101010101" charset="-122"/>
                <a:ea typeface="楷体" panose="02010609060101010101" charset="-122"/>
                <a:cs typeface="微软雅黑" panose="020B0503020204020204" charset="-122"/>
                <a:sym typeface="+mn-ea"/>
              </a:rPr>
              <a:t>——</a:t>
            </a:r>
            <a:r>
              <a:rPr lang="zh-CN" altLang="en-US" sz="2800">
                <a:latin typeface="楷体" panose="02010609060101010101" charset="-122"/>
                <a:ea typeface="楷体" panose="02010609060101010101" charset="-122"/>
                <a:cs typeface="微软雅黑" panose="020B0503020204020204" charset="-122"/>
                <a:sym typeface="+mn-ea"/>
              </a:rPr>
              <a:t>从情、理、法综合分析“机械性执法”产生的原因。</a:t>
            </a:r>
          </a:p>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2.</a:t>
            </a:r>
            <a:r>
              <a:rPr lang="zh-CN" altLang="en-US" sz="2800" strike="noStrike" noProof="1">
                <a:latin typeface="黑体" panose="02010609060101010101" charset="-122"/>
                <a:ea typeface="黑体" panose="02010609060101010101" charset="-122"/>
                <a:cs typeface="微软雅黑" panose="020B0503020204020204" charset="-122"/>
                <a:sym typeface="+mn-ea"/>
              </a:rPr>
              <a:t>防范精准</a:t>
            </a:r>
            <a:r>
              <a:rPr lang="en-US" altLang="zh-CN" sz="2800">
                <a:latin typeface="楷体" panose="02010609060101010101" charset="-122"/>
                <a:ea typeface="楷体" panose="02010609060101010101" charset="-122"/>
                <a:cs typeface="微软雅黑" panose="020B0503020204020204" charset="-122"/>
                <a:sym typeface="+mn-ea"/>
              </a:rPr>
              <a:t>——</a:t>
            </a:r>
            <a:r>
              <a:rPr lang="zh-CN" altLang="en-US" sz="2800">
                <a:latin typeface="楷体" panose="02010609060101010101" charset="-122"/>
                <a:ea typeface="楷体" panose="02010609060101010101" charset="-122"/>
                <a:cs typeface="微软雅黑" panose="020B0503020204020204" charset="-122"/>
                <a:sym typeface="+mn-ea"/>
              </a:rPr>
              <a:t>在日常执法监督体系中设立针对 “机械性执法”的监控机制。</a:t>
            </a:r>
          </a:p>
          <a:p>
            <a:pPr defTabSz="914400" fontAlgn="base"/>
            <a:r>
              <a:rPr lang="en-US" altLang="zh-CN" sz="2800">
                <a:latin typeface="黑体" panose="02010609060101010101" charset="-122"/>
                <a:ea typeface="黑体" panose="02010609060101010101" charset="-122"/>
                <a:cs typeface="微软雅黑" panose="020B0503020204020204" charset="-122"/>
                <a:sym typeface="+mn-ea"/>
              </a:rPr>
              <a:t>3.</a:t>
            </a:r>
            <a:r>
              <a:rPr lang="zh-CN" altLang="en-US" sz="2800">
                <a:latin typeface="黑体" panose="02010609060101010101" charset="-122"/>
                <a:ea typeface="黑体" panose="02010609060101010101" charset="-122"/>
                <a:cs typeface="微软雅黑" panose="020B0503020204020204" charset="-122"/>
                <a:sym typeface="+mn-ea"/>
              </a:rPr>
              <a:t>措施有力</a:t>
            </a:r>
            <a:r>
              <a:rPr lang="en-US" altLang="zh-CN" sz="2800">
                <a:latin typeface="楷体" panose="02010609060101010101" charset="-122"/>
                <a:ea typeface="楷体" panose="02010609060101010101" charset="-122"/>
                <a:cs typeface="微软雅黑" panose="020B0503020204020204" charset="-122"/>
                <a:sym typeface="+mn-ea"/>
              </a:rPr>
              <a:t>——</a:t>
            </a:r>
            <a:r>
              <a:rPr lang="zh-CN" altLang="en-US" sz="2800">
                <a:latin typeface="楷体" panose="02010609060101010101" charset="-122"/>
                <a:ea typeface="楷体" panose="02010609060101010101" charset="-122"/>
                <a:cs typeface="微软雅黑" panose="020B0503020204020204" charset="-122"/>
                <a:sym typeface="+mn-ea"/>
              </a:rPr>
              <a:t>通过</a:t>
            </a:r>
            <a:r>
              <a:rPr lang="en-US" altLang="zh-CN" sz="2800">
                <a:latin typeface="楷体" panose="02010609060101010101" charset="-122"/>
                <a:ea typeface="楷体" panose="02010609060101010101" charset="-122"/>
                <a:cs typeface="微软雅黑" panose="020B0503020204020204" charset="-122"/>
                <a:sym typeface="+mn-ea"/>
              </a:rPr>
              <a:t>完善执法支持体系</a:t>
            </a:r>
            <a:r>
              <a:rPr lang="zh-CN" altLang="en-US" sz="2800">
                <a:latin typeface="楷体" panose="02010609060101010101" charset="-122"/>
                <a:ea typeface="楷体" panose="02010609060101010101" charset="-122"/>
                <a:cs typeface="微软雅黑" panose="020B0503020204020204" charset="-122"/>
                <a:sym typeface="+mn-ea"/>
              </a:rPr>
              <a:t>，建立</a:t>
            </a:r>
            <a:r>
              <a:rPr lang="en-US" altLang="zh-CN" sz="2800">
                <a:latin typeface="楷体" panose="02010609060101010101" charset="-122"/>
                <a:ea typeface="楷体" panose="02010609060101010101" charset="-122"/>
                <a:cs typeface="微软雅黑" panose="020B0503020204020204" charset="-122"/>
                <a:sym typeface="+mn-ea"/>
              </a:rPr>
              <a:t>“机械性执法”案件</a:t>
            </a:r>
            <a:r>
              <a:rPr lang="zh-CN" altLang="en-US" sz="2800">
                <a:latin typeface="楷体" panose="02010609060101010101" charset="-122"/>
                <a:ea typeface="楷体" panose="02010609060101010101" charset="-122"/>
                <a:cs typeface="微软雅黑" panose="020B0503020204020204" charset="-122"/>
                <a:sym typeface="+mn-ea"/>
              </a:rPr>
              <a:t>的</a:t>
            </a:r>
            <a:r>
              <a:rPr lang="en-US" altLang="zh-CN" sz="2800">
                <a:latin typeface="楷体" panose="02010609060101010101" charset="-122"/>
                <a:ea typeface="楷体" panose="02010609060101010101" charset="-122"/>
                <a:cs typeface="微软雅黑" panose="020B0503020204020204" charset="-122"/>
                <a:sym typeface="+mn-ea"/>
              </a:rPr>
              <a:t>指导机制</a:t>
            </a:r>
            <a:r>
              <a:rPr lang="zh-CN" altLang="en-US" sz="2800">
                <a:latin typeface="楷体" panose="02010609060101010101" charset="-122"/>
                <a:ea typeface="楷体" panose="02010609060101010101" charset="-122"/>
                <a:cs typeface="微软雅黑" panose="020B0503020204020204" charset="-122"/>
                <a:sym typeface="+mn-ea"/>
              </a:rPr>
              <a:t>和针对性的</a:t>
            </a:r>
            <a:r>
              <a:rPr lang="en-US" altLang="zh-CN" sz="2800">
                <a:latin typeface="楷体" panose="02010609060101010101" charset="-122"/>
                <a:ea typeface="楷体" panose="02010609060101010101" charset="-122"/>
                <a:cs typeface="微软雅黑" panose="020B0503020204020204" charset="-122"/>
                <a:sym typeface="+mn-ea"/>
              </a:rPr>
              <a:t>执法培训</a:t>
            </a:r>
            <a:r>
              <a:rPr lang="zh-CN" altLang="en-US" sz="2800">
                <a:latin typeface="楷体" panose="02010609060101010101" charset="-122"/>
                <a:ea typeface="楷体" panose="02010609060101010101" charset="-122"/>
                <a:cs typeface="微软雅黑" panose="020B0503020204020204" charset="-122"/>
                <a:sym typeface="+mn-ea"/>
              </a:rPr>
              <a:t>机制。</a:t>
            </a:r>
          </a:p>
        </p:txBody>
      </p:sp>
      <p:sp>
        <p:nvSpPr>
          <p:cNvPr id="3" name="椭圆 2"/>
          <p:cNvSpPr/>
          <p:nvPr/>
        </p:nvSpPr>
        <p:spPr>
          <a:xfrm>
            <a:off x="983615" y="1740853"/>
            <a:ext cx="3046413" cy="3011488"/>
          </a:xfrm>
          <a:prstGeom prst="ellipse">
            <a:avLst/>
          </a:prstGeom>
          <a:noFill/>
          <a:ln w="285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defTabSz="914400" fontAlgn="base"/>
            <a:r>
              <a:rPr lang="zh-CN" altLang="en-US" sz="2800" strike="noStrike" noProof="1">
                <a:latin typeface="黑体" panose="02010609060101010101" charset="-122"/>
                <a:ea typeface="黑体" panose="02010609060101010101" charset="-122"/>
                <a:cs typeface="微软雅黑" panose="020B0503020204020204" charset="-122"/>
                <a:sym typeface="+mn-ea"/>
              </a:rPr>
              <a:t>理论与实践</a:t>
            </a:r>
          </a:p>
          <a:p>
            <a:pPr algn="ctr" defTabSz="914400" fontAlgn="base"/>
            <a:r>
              <a:rPr lang="zh-CN" altLang="en-US" sz="2800" strike="noStrike" noProof="1">
                <a:latin typeface="黑体" panose="02010609060101010101" charset="-122"/>
                <a:ea typeface="黑体" panose="02010609060101010101" charset="-122"/>
                <a:cs typeface="微软雅黑" panose="020B0503020204020204" charset="-122"/>
                <a:sym typeface="+mn-ea"/>
              </a:rPr>
              <a:t>价值</a:t>
            </a:r>
            <a:endParaRPr lang="zh-CN" altLang="en-US" sz="2800" strike="noStrike" noProof="1">
              <a:solidFill>
                <a:srgbClr val="FF0000"/>
              </a:solidFill>
              <a:latin typeface="黑体" panose="02010609060101010101" charset="-122"/>
              <a:ea typeface="黑体" panose="02010609060101010101" charset="-122"/>
              <a:cs typeface="微软雅黑" panose="020B0503020204020204" charset="-122"/>
              <a:sym typeface="+mn-ea"/>
            </a:endParaRPr>
          </a:p>
        </p:txBody>
      </p:sp>
      <p:sp>
        <p:nvSpPr>
          <p:cNvPr id="4" name="右箭头 3"/>
          <p:cNvSpPr/>
          <p:nvPr/>
        </p:nvSpPr>
        <p:spPr>
          <a:xfrm>
            <a:off x="4278630" y="2821940"/>
            <a:ext cx="879475" cy="849313"/>
          </a:xfrm>
          <a:prstGeom prst="rightArrow">
            <a:avLst/>
          </a:prstGeom>
          <a:solidFill>
            <a:srgbClr val="FF0000"/>
          </a:solidFill>
        </p:spPr>
        <p:style>
          <a:lnRef idx="2">
            <a:schemeClr val="accent5"/>
          </a:lnRef>
          <a:fillRef idx="1">
            <a:schemeClr val="lt1"/>
          </a:fillRef>
          <a:effectRef idx="0">
            <a:schemeClr val="accent5"/>
          </a:effectRef>
          <a:fontRef idx="minor">
            <a:schemeClr val="dk1"/>
          </a:fontRef>
        </p:style>
        <p:txBody>
          <a:bodyPr rtlCol="0" anchor="ctr"/>
          <a:lstStyle/>
          <a:p>
            <a:pPr algn="ctr" fontAlgn="base"/>
            <a:endParaRPr lang="zh-CN" altLang="en-US" strike="noStrike" noProof="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nvGraphicFramePr>
        <p:xfrm>
          <a:off x="554990" y="1813560"/>
          <a:ext cx="11308715" cy="205676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680720" y="918210"/>
            <a:ext cx="11136630" cy="4971415"/>
          </a:xfrm>
          <a:prstGeom prst="roundRect">
            <a:avLst/>
          </a:prstGeom>
          <a:ln w="539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lang="zh-CN" altLang="en-US" sz="4000" b="1" strike="noStrike" noProof="1" smtClean="0">
                <a:solidFill>
                  <a:srgbClr val="FF0000"/>
                </a:solidFill>
                <a:latin typeface="楷体" panose="02010609060101010101" charset="-122"/>
                <a:ea typeface="楷体" panose="02010609060101010101" charset="-122"/>
              </a:rPr>
              <a:t>建</a:t>
            </a:r>
            <a:r>
              <a:rPr lang="zh-CN" altLang="en-US" sz="4000" b="1" strike="noStrike" noProof="1">
                <a:solidFill>
                  <a:srgbClr val="FF0000"/>
                </a:solidFill>
                <a:latin typeface="楷体" panose="02010609060101010101" charset="-122"/>
                <a:ea typeface="楷体" panose="02010609060101010101" charset="-122"/>
              </a:rPr>
              <a:t>议</a:t>
            </a:r>
            <a:r>
              <a:rPr lang="zh-CN" altLang="en-US" sz="3200" noProof="1" smtClean="0">
                <a:latin typeface="楷体" panose="02010609060101010101" charset="-122"/>
                <a:ea typeface="楷体" panose="02010609060101010101" charset="-122"/>
              </a:rPr>
              <a:t>：</a:t>
            </a:r>
            <a:r>
              <a:rPr lang="zh-CN" altLang="en-US" sz="3200" noProof="1" smtClean="0">
                <a:latin typeface="楷体" panose="02010609060101010101" charset="-122"/>
                <a:ea typeface="楷体" panose="02010609060101010101" charset="-122"/>
              </a:rPr>
              <a:t>文</a:t>
            </a:r>
            <a:r>
              <a:rPr lang="zh-CN" altLang="en-US" sz="3200" noProof="1" smtClean="0">
                <a:latin typeface="楷体" panose="02010609060101010101" charset="-122"/>
                <a:ea typeface="楷体" panose="02010609060101010101" charset="-122"/>
              </a:rPr>
              <a:t>章的</a:t>
            </a:r>
            <a:r>
              <a:rPr lang="zh-CN" altLang="en-US" sz="3200" noProof="1" smtClean="0">
                <a:latin typeface="楷体" panose="02010609060101010101" charset="-122"/>
                <a:ea typeface="楷体" panose="02010609060101010101" charset="-122"/>
              </a:rPr>
              <a:t>主</a:t>
            </a:r>
            <a:r>
              <a:rPr lang="zh-CN" altLang="en-US" sz="3200" noProof="1" smtClean="0">
                <a:latin typeface="楷体" panose="02010609060101010101" charset="-122"/>
                <a:ea typeface="楷体" panose="02010609060101010101" charset="-122"/>
              </a:rPr>
              <a:t>题主线可适当聚焦习近平总书</a:t>
            </a:r>
            <a:r>
              <a:rPr lang="zh-CN" altLang="en-US" sz="3200" noProof="1" smtClean="0">
                <a:latin typeface="楷体" panose="02010609060101010101" charset="-122"/>
                <a:ea typeface="楷体" panose="02010609060101010101" charset="-122"/>
              </a:rPr>
              <a:t>记、党中央对</a:t>
            </a:r>
            <a:r>
              <a:rPr lang="zh-CN" altLang="en-US" sz="3200" noProof="1" smtClean="0">
                <a:latin typeface="楷体" panose="02010609060101010101" charset="-122"/>
                <a:ea typeface="楷体" panose="02010609060101010101" charset="-122"/>
              </a:rPr>
              <a:t>政法工作的新指示、新要求，有利于对公安工作有新思考，有助于公安工作更好服务新时代。</a:t>
            </a:r>
            <a:endParaRPr lang="en-US" altLang="zh-CN" sz="3200" strike="noStrike" noProof="1" smtClean="0">
              <a:latin typeface="楷体" panose="02010609060101010101" charset="-122"/>
              <a:ea typeface="楷体" panose="02010609060101010101" charset="-122"/>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75365" y="1417955"/>
            <a:ext cx="10440000" cy="4320000"/>
          </a:xfrm>
        </p:spPr>
        <p:txBody>
          <a:bodyPr/>
          <a:lstStyle/>
          <a:p>
            <a:pPr marL="0" indent="0" algn="ctr">
              <a:buNone/>
            </a:pPr>
            <a:endParaRPr lang="zh-CN" altLang="en-US" sz="5400"/>
          </a:p>
          <a:p>
            <a:pPr marL="0" indent="0" algn="ctr">
              <a:buNone/>
            </a:pPr>
            <a:r>
              <a:rPr lang="zh-CN" altLang="en-US" sz="6000"/>
              <a:t>谢谢！</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nvGraphicFramePr>
        <p:xfrm>
          <a:off x="554990" y="1813560"/>
          <a:ext cx="11308715" cy="205676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158105" y="1741170"/>
            <a:ext cx="6273800" cy="34956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1</a:t>
            </a:r>
            <a:r>
              <a:rPr lang="en-US" altLang="zh-CN" sz="2800" strike="noStrike" noProof="1" smtClean="0">
                <a:latin typeface="黑体" panose="02010609060101010101" charset="-122"/>
                <a:ea typeface="黑体" panose="02010609060101010101" charset="-122"/>
                <a:cs typeface="微软雅黑" panose="020B0503020204020204" charset="-122"/>
                <a:sym typeface="+mn-ea"/>
              </a:rPr>
              <a:t>.</a:t>
            </a:r>
            <a:r>
              <a:rPr lang="zh-CN" altLang="en-US" sz="2800" strike="noStrike" noProof="1" smtClean="0">
                <a:latin typeface="黑体" panose="02010609060101010101" charset="-122"/>
                <a:ea typeface="黑体" panose="02010609060101010101" charset="-122"/>
                <a:cs typeface="微软雅黑" panose="020B0503020204020204" charset="-122"/>
                <a:sym typeface="+mn-ea"/>
              </a:rPr>
              <a:t>时代</a:t>
            </a:r>
            <a:r>
              <a:rPr lang="zh-CN" altLang="en-US" sz="2800" dirty="0" smtClean="0">
                <a:latin typeface="黑体" panose="02010609060101010101" charset="-122"/>
                <a:ea typeface="黑体" panose="02010609060101010101" charset="-122"/>
                <a:cs typeface="微软雅黑" panose="020B0503020204020204" charset="-122"/>
                <a:sym typeface="+mn-ea"/>
              </a:rPr>
              <a:t>性</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当前犯罪形态和结构重大变化</a:t>
            </a:r>
          </a:p>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2.</a:t>
            </a:r>
            <a:r>
              <a:rPr lang="en-US" altLang="zh-CN" sz="2800" dirty="0" err="1">
                <a:latin typeface="黑体" panose="02010609060101010101" charset="-122"/>
                <a:ea typeface="黑体" panose="02010609060101010101" charset="-122"/>
                <a:cs typeface="微软雅黑" panose="020B0503020204020204" charset="-122"/>
                <a:sym typeface="+mn-ea"/>
              </a:rPr>
              <a:t>政策性</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少捕慎诉慎押属重大刑事司法政策调整</a:t>
            </a:r>
          </a:p>
          <a:p>
            <a:pPr defTabSz="914400" fontAlgn="base"/>
            <a:r>
              <a:rPr lang="en-US" altLang="zh-CN" sz="2800" dirty="0">
                <a:latin typeface="黑体" panose="02010609060101010101" charset="-122"/>
                <a:ea typeface="黑体" panose="02010609060101010101" charset="-122"/>
                <a:cs typeface="微软雅黑" panose="020B0503020204020204" charset="-122"/>
                <a:sym typeface="+mn-ea"/>
              </a:rPr>
              <a:t>3.实践性</a:t>
            </a:r>
            <a:r>
              <a:rPr lang="en-US" altLang="zh-CN" sz="2800" dirty="0">
                <a:latin typeface="楷体" panose="02010609060101010101" charset="-122"/>
                <a:ea typeface="楷体" panose="02010609060101010101" charset="-122"/>
                <a:cs typeface="微软雅黑" panose="020B0503020204020204" charset="-122"/>
                <a:sym typeface="+mn-ea"/>
              </a:rPr>
              <a:t>——</a:t>
            </a:r>
            <a:r>
              <a:rPr lang="en-US" altLang="zh-CN" sz="2800" dirty="0" err="1">
                <a:latin typeface="楷体" panose="02010609060101010101" charset="-122"/>
                <a:ea typeface="楷体" panose="02010609060101010101" charset="-122"/>
                <a:cs typeface="微软雅黑" panose="020B0503020204020204" charset="-122"/>
                <a:sym typeface="+mn-ea"/>
              </a:rPr>
              <a:t>立足于上海公安刑事司法实践</a:t>
            </a:r>
            <a:endParaRPr lang="en-US" altLang="zh-CN" sz="2800" strike="noStrike" kern="1200" noProof="1">
              <a:latin typeface="楷体" panose="02010609060101010101" charset="-122"/>
              <a:ea typeface="楷体" panose="02010609060101010101" charset="-122"/>
              <a:cs typeface="微软雅黑" panose="020B0503020204020204" charset="-122"/>
              <a:sym typeface="+mn-ea"/>
            </a:endParaRPr>
          </a:p>
        </p:txBody>
      </p:sp>
      <p:sp>
        <p:nvSpPr>
          <p:cNvPr id="3" name="椭圆 2"/>
          <p:cNvSpPr/>
          <p:nvPr/>
        </p:nvSpPr>
        <p:spPr>
          <a:xfrm>
            <a:off x="983615" y="1740853"/>
            <a:ext cx="3046413" cy="3011488"/>
          </a:xfrm>
          <a:prstGeom prst="ellipse">
            <a:avLst/>
          </a:prstGeom>
          <a:noFill/>
          <a:ln w="285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3200" strike="noStrike" noProof="1">
                <a:latin typeface="黑体" panose="02010609060101010101" charset="-122"/>
                <a:ea typeface="黑体" panose="02010609060101010101" charset="-122"/>
                <a:cs typeface="微软雅黑" panose="020B0503020204020204" charset="-122"/>
                <a:sym typeface="+mn-ea"/>
              </a:rPr>
              <a:t> </a:t>
            </a:r>
            <a:r>
              <a:rPr lang="zh-CN" altLang="en-US" sz="3200" strike="noStrike" noProof="1">
                <a:latin typeface="黑体" panose="02010609060101010101" charset="-122"/>
                <a:ea typeface="黑体" panose="02010609060101010101" charset="-122"/>
                <a:cs typeface="微软雅黑" panose="020B0503020204020204" charset="-122"/>
                <a:sym typeface="+mn-ea"/>
              </a:rPr>
              <a:t>选题价值</a:t>
            </a:r>
            <a:endParaRPr lang="zh-CN" altLang="en-US" sz="3200" strike="noStrike" noProof="1">
              <a:solidFill>
                <a:srgbClr val="FF0000"/>
              </a:solidFill>
              <a:latin typeface="黑体" panose="02010609060101010101" charset="-122"/>
              <a:ea typeface="黑体" panose="02010609060101010101" charset="-122"/>
              <a:cs typeface="微软雅黑" panose="020B0503020204020204" charset="-122"/>
              <a:sym typeface="+mn-ea"/>
            </a:endParaRPr>
          </a:p>
        </p:txBody>
      </p:sp>
      <p:sp>
        <p:nvSpPr>
          <p:cNvPr id="4" name="右箭头 3"/>
          <p:cNvSpPr/>
          <p:nvPr/>
        </p:nvSpPr>
        <p:spPr>
          <a:xfrm>
            <a:off x="4278630" y="2821940"/>
            <a:ext cx="879475" cy="849313"/>
          </a:xfrm>
          <a:prstGeom prst="rightArrow">
            <a:avLst/>
          </a:prstGeom>
          <a:solidFill>
            <a:srgbClr val="FF0000"/>
          </a:solidFill>
        </p:spPr>
        <p:style>
          <a:lnRef idx="2">
            <a:schemeClr val="accent5"/>
          </a:lnRef>
          <a:fillRef idx="1">
            <a:schemeClr val="lt1"/>
          </a:fillRef>
          <a:effectRef idx="0">
            <a:schemeClr val="accent5"/>
          </a:effectRef>
          <a:fontRef idx="minor">
            <a:schemeClr val="dk1"/>
          </a:fontRef>
        </p:style>
        <p:txBody>
          <a:bodyPr rtlCol="0" anchor="ctr"/>
          <a:lstStyle/>
          <a:p>
            <a:pPr algn="ctr" fontAlgn="base"/>
            <a:endParaRPr lang="zh-CN" altLang="en-US" strike="noStrike" noProof="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158105" y="1741170"/>
            <a:ext cx="6273800" cy="34956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zh-CN" altLang="en-US" sz="2800" strike="noStrike" noProof="1" smtClean="0">
                <a:latin typeface="黑体" panose="02010609060101010101" charset="-122"/>
                <a:ea typeface="黑体" panose="02010609060101010101" charset="-122"/>
                <a:cs typeface="微软雅黑" panose="020B0503020204020204" charset="-122"/>
                <a:sym typeface="+mn-ea"/>
              </a:rPr>
              <a:t>实证研究</a:t>
            </a:r>
            <a:endParaRPr lang="en-US" altLang="zh-CN" sz="2800" strike="noStrike" noProof="1" smtClean="0">
              <a:latin typeface="黑体" panose="02010609060101010101" charset="-122"/>
              <a:ea typeface="黑体" panose="02010609060101010101" charset="-122"/>
              <a:cs typeface="微软雅黑" panose="020B0503020204020204" charset="-122"/>
              <a:sym typeface="+mn-ea"/>
            </a:endParaRPr>
          </a:p>
          <a:p>
            <a:pPr defTabSz="914400" fontAlgn="base"/>
            <a:r>
              <a:rPr lang="en-US" altLang="zh-CN" sz="2800" strike="noStrike" noProof="1" smtClean="0">
                <a:latin typeface="黑体" panose="02010609060101010101" charset="-122"/>
                <a:ea typeface="黑体" panose="02010609060101010101" charset="-122"/>
                <a:cs typeface="微软雅黑" panose="020B0503020204020204" charset="-122"/>
                <a:sym typeface="+mn-ea"/>
              </a:rPr>
              <a:t>1.</a:t>
            </a:r>
            <a:r>
              <a:rPr lang="zh-CN" altLang="en-US" sz="2800" dirty="0" smtClean="0">
                <a:latin typeface="黑体" panose="02010609060101010101" charset="-122"/>
                <a:ea typeface="黑体" panose="02010609060101010101" charset="-122"/>
                <a:cs typeface="微软雅黑" panose="020B0503020204020204" charset="-122"/>
                <a:sym typeface="+mn-ea"/>
              </a:rPr>
              <a:t>定量分析</a:t>
            </a:r>
            <a:r>
              <a:rPr lang="en-US" altLang="zh-CN" sz="2800" dirty="0" smtClean="0">
                <a:latin typeface="楷体" panose="02010609060101010101" charset="-122"/>
                <a:ea typeface="楷体" panose="02010609060101010101" charset="-122"/>
                <a:cs typeface="微软雅黑" panose="020B0503020204020204" charset="-122"/>
                <a:sym typeface="+mn-ea"/>
              </a:rPr>
              <a:t>——</a:t>
            </a:r>
            <a:r>
              <a:rPr lang="zh-CN" altLang="en-US" sz="2800" dirty="0" smtClean="0">
                <a:latin typeface="楷体" panose="02010609060101010101" charset="-122"/>
                <a:ea typeface="楷体" panose="02010609060101010101" charset="-122"/>
                <a:cs typeface="微软雅黑" panose="020B0503020204020204" charset="-122"/>
                <a:sym typeface="+mn-ea"/>
              </a:rPr>
              <a:t>以</a:t>
            </a:r>
            <a:r>
              <a:rPr lang="en-US" altLang="zh-CN" sz="2800" dirty="0" smtClean="0">
                <a:latin typeface="楷体" panose="02010609060101010101" charset="-122"/>
                <a:ea typeface="楷体" panose="02010609060101010101" charset="-122"/>
                <a:cs typeface="微软雅黑" panose="020B0503020204020204" charset="-122"/>
                <a:sym typeface="+mn-ea"/>
              </a:rPr>
              <a:t>2019-2021</a:t>
            </a:r>
            <a:r>
              <a:rPr lang="zh-CN" altLang="en-US" sz="2800" dirty="0" smtClean="0">
                <a:latin typeface="楷体" panose="02010609060101010101" charset="-122"/>
                <a:ea typeface="楷体" panose="02010609060101010101" charset="-122"/>
                <a:cs typeface="微软雅黑" panose="020B0503020204020204" charset="-122"/>
                <a:sym typeface="+mn-ea"/>
              </a:rPr>
              <a:t>上海市公安机关适用非羁押性刑事强制措施数据为例分析</a:t>
            </a:r>
          </a:p>
          <a:p>
            <a:pPr defTabSz="914400" fontAlgn="base"/>
            <a:r>
              <a:rPr lang="en-US" altLang="zh-CN" sz="2800" strike="noStrike" noProof="1" smtClean="0">
                <a:latin typeface="黑体" panose="02010609060101010101" charset="-122"/>
                <a:ea typeface="黑体" panose="02010609060101010101" charset="-122"/>
                <a:cs typeface="微软雅黑" panose="020B0503020204020204" charset="-122"/>
                <a:sym typeface="+mn-ea"/>
              </a:rPr>
              <a:t>2.</a:t>
            </a:r>
            <a:r>
              <a:rPr lang="zh-CN" altLang="en-US" sz="2800" dirty="0" smtClean="0">
                <a:latin typeface="黑体" panose="02010609060101010101" charset="-122"/>
                <a:ea typeface="黑体" panose="02010609060101010101" charset="-122"/>
                <a:cs typeface="微软雅黑" panose="020B0503020204020204" charset="-122"/>
                <a:sym typeface="+mn-ea"/>
              </a:rPr>
              <a:t>定性结论</a:t>
            </a:r>
            <a:r>
              <a:rPr lang="en-US" altLang="zh-CN" sz="2800" dirty="0" smtClean="0">
                <a:latin typeface="楷体" panose="02010609060101010101" charset="-122"/>
                <a:ea typeface="楷体" panose="02010609060101010101" charset="-122"/>
                <a:cs typeface="微软雅黑" panose="020B0503020204020204" charset="-122"/>
                <a:sym typeface="+mn-ea"/>
              </a:rPr>
              <a:t>——</a:t>
            </a:r>
            <a:r>
              <a:rPr lang="zh-CN" altLang="en-US" sz="2800" dirty="0" smtClean="0">
                <a:latin typeface="楷体" panose="02010609060101010101" charset="-122"/>
                <a:ea typeface="楷体" panose="02010609060101010101" charset="-122"/>
                <a:cs typeface="微软雅黑" panose="020B0503020204020204" charset="-122"/>
                <a:sym typeface="+mn-ea"/>
              </a:rPr>
              <a:t>公安机关执行羁押候审仍是刑事诉讼常态的定性判断</a:t>
            </a:r>
          </a:p>
          <a:p>
            <a:pPr defTabSz="914400" fontAlgn="base"/>
            <a:endParaRPr lang="en-US" altLang="zh-CN" sz="2800" strike="noStrike" kern="1200" noProof="1">
              <a:latin typeface="楷体" panose="02010609060101010101" charset="-122"/>
              <a:ea typeface="楷体" panose="02010609060101010101" charset="-122"/>
              <a:cs typeface="微软雅黑" panose="020B0503020204020204" charset="-122"/>
              <a:sym typeface="+mn-ea"/>
            </a:endParaRPr>
          </a:p>
        </p:txBody>
      </p:sp>
      <p:sp>
        <p:nvSpPr>
          <p:cNvPr id="3" name="椭圆 2"/>
          <p:cNvSpPr/>
          <p:nvPr/>
        </p:nvSpPr>
        <p:spPr>
          <a:xfrm>
            <a:off x="983615" y="1740853"/>
            <a:ext cx="3046413" cy="3011488"/>
          </a:xfrm>
          <a:prstGeom prst="ellipse">
            <a:avLst/>
          </a:prstGeom>
          <a:noFill/>
          <a:ln w="285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3200" strike="noStrike" noProof="1">
                <a:latin typeface="黑体" panose="02010609060101010101" charset="-122"/>
                <a:ea typeface="黑体" panose="02010609060101010101" charset="-122"/>
                <a:cs typeface="微软雅黑" panose="020B0503020204020204" charset="-122"/>
                <a:sym typeface="+mn-ea"/>
              </a:rPr>
              <a:t> </a:t>
            </a:r>
            <a:r>
              <a:rPr lang="zh-CN" altLang="en-US" sz="3200" strike="noStrike" noProof="1">
                <a:latin typeface="黑体" panose="02010609060101010101" charset="-122"/>
                <a:ea typeface="黑体" panose="02010609060101010101" charset="-122"/>
                <a:cs typeface="微软雅黑" panose="020B0503020204020204" charset="-122"/>
                <a:sym typeface="+mn-ea"/>
              </a:rPr>
              <a:t>方法逻辑</a:t>
            </a:r>
            <a:endParaRPr lang="zh-CN" altLang="en-US" sz="3200" strike="noStrike" noProof="1">
              <a:solidFill>
                <a:srgbClr val="FF0000"/>
              </a:solidFill>
              <a:latin typeface="黑体" panose="02010609060101010101" charset="-122"/>
              <a:ea typeface="黑体" panose="02010609060101010101" charset="-122"/>
              <a:cs typeface="微软雅黑" panose="020B0503020204020204" charset="-122"/>
              <a:sym typeface="+mn-ea"/>
            </a:endParaRPr>
          </a:p>
        </p:txBody>
      </p:sp>
      <p:sp>
        <p:nvSpPr>
          <p:cNvPr id="4" name="右箭头 3"/>
          <p:cNvSpPr/>
          <p:nvPr/>
        </p:nvSpPr>
        <p:spPr>
          <a:xfrm>
            <a:off x="4278630" y="2821940"/>
            <a:ext cx="879475" cy="849313"/>
          </a:xfrm>
          <a:prstGeom prst="rightArrow">
            <a:avLst/>
          </a:prstGeom>
          <a:solidFill>
            <a:srgbClr val="FF0000"/>
          </a:solidFill>
        </p:spPr>
        <p:style>
          <a:lnRef idx="2">
            <a:schemeClr val="accent5"/>
          </a:lnRef>
          <a:fillRef idx="1">
            <a:schemeClr val="lt1"/>
          </a:fillRef>
          <a:effectRef idx="0">
            <a:schemeClr val="accent5"/>
          </a:effectRef>
          <a:fontRef idx="minor">
            <a:schemeClr val="dk1"/>
          </a:fontRef>
        </p:style>
        <p:txBody>
          <a:bodyPr rtlCol="0" anchor="ctr"/>
          <a:lstStyle/>
          <a:p>
            <a:pPr algn="ctr" fontAlgn="base"/>
            <a:endParaRPr lang="zh-CN" altLang="en-US" strike="noStrike" noProof="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158105" y="1741170"/>
            <a:ext cx="6273800" cy="34956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1.</a:t>
            </a:r>
            <a:r>
              <a:rPr lang="zh-CN" altLang="en-US" sz="2800" strike="noStrike" noProof="1">
                <a:latin typeface="黑体" panose="02010609060101010101" charset="-122"/>
                <a:ea typeface="黑体" panose="02010609060101010101" charset="-122"/>
                <a:cs typeface="微软雅黑" panose="020B0503020204020204" charset="-122"/>
                <a:sym typeface="+mn-ea"/>
              </a:rPr>
              <a:t>问题症结</a:t>
            </a:r>
            <a:r>
              <a:rPr lang="en-US" altLang="zh-CN" sz="2800">
                <a:latin typeface="楷体" panose="02010609060101010101" charset="-122"/>
                <a:ea typeface="楷体" panose="02010609060101010101" charset="-122"/>
                <a:cs typeface="微软雅黑" panose="020B0503020204020204" charset="-122"/>
                <a:sym typeface="+mn-ea"/>
              </a:rPr>
              <a:t>——</a:t>
            </a:r>
            <a:r>
              <a:rPr lang="zh-CN" altLang="en-US" sz="2800">
                <a:latin typeface="楷体" panose="02010609060101010101" charset="-122"/>
                <a:ea typeface="楷体" panose="02010609060101010101" charset="-122"/>
                <a:cs typeface="微软雅黑" panose="020B0503020204020204" charset="-122"/>
                <a:sym typeface="+mn-ea"/>
              </a:rPr>
              <a:t>评判标准、保障措施和认知惯性</a:t>
            </a:r>
          </a:p>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2.</a:t>
            </a:r>
            <a:r>
              <a:rPr lang="zh-CN" altLang="en-US" sz="2800">
                <a:latin typeface="黑体" panose="02010609060101010101" charset="-122"/>
                <a:ea typeface="黑体" panose="02010609060101010101" charset="-122"/>
                <a:cs typeface="微软雅黑" panose="020B0503020204020204" charset="-122"/>
                <a:sym typeface="+mn-ea"/>
              </a:rPr>
              <a:t>逻辑关系</a:t>
            </a:r>
            <a:r>
              <a:rPr lang="en-US" altLang="zh-CN" sz="2800">
                <a:latin typeface="楷体" panose="02010609060101010101" charset="-122"/>
                <a:ea typeface="楷体" panose="02010609060101010101" charset="-122"/>
                <a:cs typeface="微软雅黑" panose="020B0503020204020204" charset="-122"/>
                <a:sym typeface="+mn-ea"/>
              </a:rPr>
              <a:t>——</a:t>
            </a:r>
            <a:r>
              <a:rPr lang="zh-CN" altLang="en-US" sz="2800">
                <a:latin typeface="楷体" panose="02010609060101010101" charset="-122"/>
                <a:ea typeface="楷体" panose="02010609060101010101" charset="-122"/>
                <a:cs typeface="微软雅黑" panose="020B0503020204020204" charset="-122"/>
                <a:sym typeface="+mn-ea"/>
              </a:rPr>
              <a:t>处理好四重关系</a:t>
            </a:r>
          </a:p>
          <a:p>
            <a:pPr defTabSz="914400" fontAlgn="base"/>
            <a:r>
              <a:rPr lang="en-US" altLang="zh-CN" sz="2800">
                <a:latin typeface="黑体" panose="02010609060101010101" charset="-122"/>
                <a:ea typeface="黑体" panose="02010609060101010101" charset="-122"/>
                <a:cs typeface="微软雅黑" panose="020B0503020204020204" charset="-122"/>
                <a:sym typeface="+mn-ea"/>
              </a:rPr>
              <a:t>3.</a:t>
            </a:r>
            <a:r>
              <a:rPr lang="zh-CN" altLang="en-US" sz="2800">
                <a:latin typeface="黑体" panose="02010609060101010101" charset="-122"/>
                <a:ea typeface="黑体" panose="02010609060101010101" charset="-122"/>
                <a:cs typeface="微软雅黑" panose="020B0503020204020204" charset="-122"/>
                <a:sym typeface="+mn-ea"/>
              </a:rPr>
              <a:t>对策措施</a:t>
            </a:r>
            <a:r>
              <a:rPr lang="en-US" altLang="zh-CN" sz="2800">
                <a:latin typeface="楷体" panose="02010609060101010101" charset="-122"/>
                <a:ea typeface="楷体" panose="02010609060101010101" charset="-122"/>
                <a:cs typeface="微软雅黑" panose="020B0503020204020204" charset="-122"/>
                <a:sym typeface="+mn-ea"/>
              </a:rPr>
              <a:t>——</a:t>
            </a:r>
            <a:r>
              <a:rPr lang="zh-CN" altLang="en-US" sz="2800">
                <a:latin typeface="楷体" panose="02010609060101010101" charset="-122"/>
                <a:ea typeface="楷体" panose="02010609060101010101" charset="-122"/>
                <a:cs typeface="微软雅黑" panose="020B0503020204020204" charset="-122"/>
                <a:sym typeface="+mn-ea"/>
              </a:rPr>
              <a:t>协作机制、保障机制、执法责任体系、社会支持体系</a:t>
            </a:r>
            <a:endParaRPr lang="zh-CN" altLang="en-US" sz="2800" strike="noStrike" kern="1200" noProof="1">
              <a:latin typeface="楷体" panose="02010609060101010101" charset="-122"/>
              <a:ea typeface="楷体" panose="02010609060101010101" charset="-122"/>
              <a:cs typeface="微软雅黑" panose="020B0503020204020204" charset="-122"/>
              <a:sym typeface="+mn-ea"/>
            </a:endParaRPr>
          </a:p>
        </p:txBody>
      </p:sp>
      <p:sp>
        <p:nvSpPr>
          <p:cNvPr id="3" name="椭圆 2"/>
          <p:cNvSpPr/>
          <p:nvPr/>
        </p:nvSpPr>
        <p:spPr>
          <a:xfrm>
            <a:off x="983615" y="1740853"/>
            <a:ext cx="3046413" cy="3011488"/>
          </a:xfrm>
          <a:prstGeom prst="ellipse">
            <a:avLst/>
          </a:prstGeom>
          <a:noFill/>
          <a:ln w="285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defTabSz="914400" fontAlgn="base"/>
            <a:r>
              <a:rPr lang="zh-CN" altLang="en-US" sz="2800" strike="noStrike" noProof="1">
                <a:latin typeface="黑体" panose="02010609060101010101" charset="-122"/>
                <a:ea typeface="黑体" panose="02010609060101010101" charset="-122"/>
                <a:cs typeface="微软雅黑" panose="020B0503020204020204" charset="-122"/>
                <a:sym typeface="+mn-ea"/>
              </a:rPr>
              <a:t>理论与实践</a:t>
            </a:r>
          </a:p>
          <a:p>
            <a:pPr algn="ctr" defTabSz="914400" fontAlgn="base"/>
            <a:r>
              <a:rPr lang="zh-CN" altLang="en-US" sz="2800" strike="noStrike" noProof="1">
                <a:latin typeface="黑体" panose="02010609060101010101" charset="-122"/>
                <a:ea typeface="黑体" panose="02010609060101010101" charset="-122"/>
                <a:cs typeface="微软雅黑" panose="020B0503020204020204" charset="-122"/>
                <a:sym typeface="+mn-ea"/>
              </a:rPr>
              <a:t>价值</a:t>
            </a:r>
            <a:endParaRPr lang="zh-CN" altLang="en-US" sz="2800" strike="noStrike" noProof="1">
              <a:solidFill>
                <a:srgbClr val="FF0000"/>
              </a:solidFill>
              <a:latin typeface="黑体" panose="02010609060101010101" charset="-122"/>
              <a:ea typeface="黑体" panose="02010609060101010101" charset="-122"/>
              <a:cs typeface="微软雅黑" panose="020B0503020204020204" charset="-122"/>
              <a:sym typeface="+mn-ea"/>
            </a:endParaRPr>
          </a:p>
        </p:txBody>
      </p:sp>
      <p:sp>
        <p:nvSpPr>
          <p:cNvPr id="4" name="右箭头 3"/>
          <p:cNvSpPr/>
          <p:nvPr/>
        </p:nvSpPr>
        <p:spPr>
          <a:xfrm>
            <a:off x="4278630" y="2821940"/>
            <a:ext cx="879475" cy="849313"/>
          </a:xfrm>
          <a:prstGeom prst="rightArrow">
            <a:avLst/>
          </a:prstGeom>
          <a:solidFill>
            <a:srgbClr val="FF0000"/>
          </a:solidFill>
        </p:spPr>
        <p:style>
          <a:lnRef idx="2">
            <a:schemeClr val="accent5"/>
          </a:lnRef>
          <a:fillRef idx="1">
            <a:schemeClr val="lt1"/>
          </a:fillRef>
          <a:effectRef idx="0">
            <a:schemeClr val="accent5"/>
          </a:effectRef>
          <a:fontRef idx="minor">
            <a:schemeClr val="dk1"/>
          </a:fontRef>
        </p:style>
        <p:txBody>
          <a:bodyPr rtlCol="0" anchor="ctr"/>
          <a:lstStyle/>
          <a:p>
            <a:pPr algn="ctr" fontAlgn="base"/>
            <a:endParaRPr lang="zh-CN" altLang="en-US" strike="noStrike" noProof="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nvGraphicFramePr>
        <p:xfrm>
          <a:off x="554990" y="1813560"/>
          <a:ext cx="11308715" cy="205676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158105" y="1741170"/>
            <a:ext cx="6273800" cy="34956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1.</a:t>
            </a:r>
            <a:r>
              <a:rPr lang="zh-CN" altLang="en-US" sz="2800" dirty="0">
                <a:latin typeface="黑体" panose="02010609060101010101" charset="-122"/>
                <a:ea typeface="黑体" panose="02010609060101010101" charset="-122"/>
                <a:cs typeface="微软雅黑" panose="020B0503020204020204" charset="-122"/>
                <a:sym typeface="+mn-ea"/>
              </a:rPr>
              <a:t>问题导向</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永</a:t>
            </a:r>
            <a:r>
              <a:rPr lang="zh-CN" altLang="en-US" sz="2800" dirty="0" smtClean="0">
                <a:latin typeface="楷体" panose="02010609060101010101" charset="-122"/>
                <a:ea typeface="楷体" panose="02010609060101010101" charset="-122"/>
                <a:cs typeface="微软雅黑" panose="020B0503020204020204" charset="-122"/>
                <a:sym typeface="+mn-ea"/>
              </a:rPr>
              <a:t>州社</a:t>
            </a:r>
            <a:r>
              <a:rPr lang="zh-CN" altLang="en-US" sz="2800" dirty="0">
                <a:latin typeface="楷体" panose="02010609060101010101" charset="-122"/>
                <a:ea typeface="楷体" panose="02010609060101010101" charset="-122"/>
                <a:cs typeface="微软雅黑" panose="020B0503020204020204" charset="-122"/>
                <a:sym typeface="+mn-ea"/>
              </a:rPr>
              <a:t>会治安环境复杂、社会治</a:t>
            </a:r>
            <a:r>
              <a:rPr lang="zh-CN" altLang="en-US" sz="2800" dirty="0" smtClean="0">
                <a:latin typeface="楷体" panose="02010609060101010101" charset="-122"/>
                <a:ea typeface="楷体" panose="02010609060101010101" charset="-122"/>
                <a:cs typeface="微软雅黑" panose="020B0503020204020204" charset="-122"/>
                <a:sym typeface="+mn-ea"/>
              </a:rPr>
              <a:t>安风险点较多</a:t>
            </a:r>
            <a:endParaRPr lang="zh-CN" altLang="en-US" sz="2800" dirty="0">
              <a:latin typeface="楷体" panose="02010609060101010101" charset="-122"/>
              <a:ea typeface="楷体" panose="02010609060101010101" charset="-122"/>
              <a:cs typeface="微软雅黑" panose="020B0503020204020204" charset="-122"/>
              <a:sym typeface="+mn-ea"/>
            </a:endParaRPr>
          </a:p>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2.</a:t>
            </a:r>
            <a:r>
              <a:rPr lang="zh-CN" altLang="en-US" sz="2800" dirty="0">
                <a:latin typeface="黑体" panose="02010609060101010101" charset="-122"/>
                <a:ea typeface="黑体" panose="02010609060101010101" charset="-122"/>
                <a:cs typeface="微软雅黑" panose="020B0503020204020204" charset="-122"/>
                <a:sym typeface="+mn-ea"/>
              </a:rPr>
              <a:t>目标引领</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对标基层社会治理现代化</a:t>
            </a:r>
          </a:p>
          <a:p>
            <a:pPr defTabSz="914400" fontAlgn="base"/>
            <a:r>
              <a:rPr lang="en-US" altLang="zh-CN" sz="2800" dirty="0">
                <a:latin typeface="黑体" panose="02010609060101010101" charset="-122"/>
                <a:ea typeface="黑体" panose="02010609060101010101" charset="-122"/>
                <a:cs typeface="微软雅黑" panose="020B0503020204020204" charset="-122"/>
                <a:sym typeface="+mn-ea"/>
              </a:rPr>
              <a:t>3.</a:t>
            </a:r>
            <a:r>
              <a:rPr lang="zh-CN" altLang="en-US" sz="2800" dirty="0">
                <a:latin typeface="黑体" panose="02010609060101010101" charset="-122"/>
                <a:ea typeface="黑体" panose="02010609060101010101" charset="-122"/>
                <a:cs typeface="微软雅黑" panose="020B0503020204020204" charset="-122"/>
                <a:sym typeface="+mn-ea"/>
              </a:rPr>
              <a:t>典型经验</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市域治理的经验、</a:t>
            </a:r>
            <a:r>
              <a:rPr lang="en-US" altLang="zh-CN" sz="2800" dirty="0" err="1">
                <a:latin typeface="楷体" panose="02010609060101010101" charset="-122"/>
                <a:ea typeface="楷体" panose="02010609060101010101" charset="-122"/>
                <a:cs typeface="微软雅黑" panose="020B0503020204020204" charset="-122"/>
                <a:sym typeface="+mn-ea"/>
              </a:rPr>
              <a:t>永州农村快反经验</a:t>
            </a:r>
            <a:endParaRPr lang="en-US" altLang="zh-CN" sz="2800" dirty="0">
              <a:latin typeface="楷体" panose="02010609060101010101" charset="-122"/>
              <a:ea typeface="楷体" panose="02010609060101010101" charset="-122"/>
              <a:cs typeface="微软雅黑" panose="020B0503020204020204" charset="-122"/>
              <a:sym typeface="+mn-ea"/>
            </a:endParaRPr>
          </a:p>
        </p:txBody>
      </p:sp>
      <p:sp>
        <p:nvSpPr>
          <p:cNvPr id="3" name="椭圆 2"/>
          <p:cNvSpPr/>
          <p:nvPr/>
        </p:nvSpPr>
        <p:spPr>
          <a:xfrm>
            <a:off x="983615" y="1740853"/>
            <a:ext cx="3046413" cy="3011488"/>
          </a:xfrm>
          <a:prstGeom prst="ellipse">
            <a:avLst/>
          </a:prstGeom>
          <a:noFill/>
          <a:ln w="285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3200" strike="noStrike" noProof="1">
                <a:latin typeface="黑体" panose="02010609060101010101" charset="-122"/>
                <a:ea typeface="黑体" panose="02010609060101010101" charset="-122"/>
                <a:cs typeface="微软雅黑" panose="020B0503020204020204" charset="-122"/>
                <a:sym typeface="+mn-ea"/>
              </a:rPr>
              <a:t> </a:t>
            </a:r>
            <a:r>
              <a:rPr lang="zh-CN" altLang="en-US" sz="3200" strike="noStrike" noProof="1">
                <a:latin typeface="黑体" panose="02010609060101010101" charset="-122"/>
                <a:ea typeface="黑体" panose="02010609060101010101" charset="-122"/>
                <a:cs typeface="微软雅黑" panose="020B0503020204020204" charset="-122"/>
                <a:sym typeface="+mn-ea"/>
              </a:rPr>
              <a:t>选题价值</a:t>
            </a:r>
            <a:endParaRPr lang="zh-CN" altLang="en-US" sz="3200" strike="noStrike" noProof="1">
              <a:solidFill>
                <a:srgbClr val="FF0000"/>
              </a:solidFill>
              <a:latin typeface="黑体" panose="02010609060101010101" charset="-122"/>
              <a:ea typeface="黑体" panose="02010609060101010101" charset="-122"/>
              <a:cs typeface="微软雅黑" panose="020B0503020204020204" charset="-122"/>
              <a:sym typeface="+mn-ea"/>
            </a:endParaRPr>
          </a:p>
        </p:txBody>
      </p:sp>
      <p:sp>
        <p:nvSpPr>
          <p:cNvPr id="4" name="右箭头 3"/>
          <p:cNvSpPr/>
          <p:nvPr/>
        </p:nvSpPr>
        <p:spPr>
          <a:xfrm>
            <a:off x="4278630" y="2821940"/>
            <a:ext cx="879475" cy="849313"/>
          </a:xfrm>
          <a:prstGeom prst="rightArrow">
            <a:avLst/>
          </a:prstGeom>
          <a:solidFill>
            <a:srgbClr val="FF0000"/>
          </a:solidFill>
        </p:spPr>
        <p:style>
          <a:lnRef idx="2">
            <a:schemeClr val="accent5"/>
          </a:lnRef>
          <a:fillRef idx="1">
            <a:schemeClr val="lt1"/>
          </a:fillRef>
          <a:effectRef idx="0">
            <a:schemeClr val="accent5"/>
          </a:effectRef>
          <a:fontRef idx="minor">
            <a:schemeClr val="dk1"/>
          </a:fontRef>
        </p:style>
        <p:txBody>
          <a:bodyPr rtlCol="0" anchor="ctr"/>
          <a:lstStyle/>
          <a:p>
            <a:pPr algn="ctr" fontAlgn="base"/>
            <a:endParaRPr lang="zh-CN" altLang="en-US" strike="noStrike" noProof="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158105" y="1490980"/>
            <a:ext cx="6273800" cy="413131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1.</a:t>
            </a:r>
            <a:r>
              <a:rPr lang="zh-CN" altLang="en-US" sz="2800" dirty="0">
                <a:latin typeface="黑体" panose="02010609060101010101" charset="-122"/>
                <a:ea typeface="黑体" panose="02010609060101010101" charset="-122"/>
                <a:cs typeface="微软雅黑" panose="020B0503020204020204" charset="-122"/>
                <a:sym typeface="+mn-ea"/>
              </a:rPr>
              <a:t>系统分析</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smtClean="0">
                <a:latin typeface="楷体" panose="02010609060101010101" charset="-122"/>
                <a:ea typeface="楷体" panose="02010609060101010101" charset="-122"/>
                <a:cs typeface="微软雅黑" panose="020B0503020204020204" charset="-122"/>
                <a:sym typeface="+mn-ea"/>
              </a:rPr>
              <a:t>从永州</a:t>
            </a:r>
            <a:r>
              <a:rPr lang="en-US" altLang="zh-CN" sz="2800" dirty="0" smtClean="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快反</a:t>
            </a:r>
            <a:r>
              <a:rPr lang="en-US" altLang="zh-CN" sz="2800" dirty="0">
                <a:latin typeface="楷体" panose="02010609060101010101" charset="-122"/>
                <a:ea typeface="楷体" panose="02010609060101010101" charset="-122"/>
                <a:cs typeface="微软雅黑" panose="020B0503020204020204" charset="-122"/>
                <a:sym typeface="+mn-ea"/>
              </a:rPr>
              <a:t>135</a:t>
            </a:r>
            <a:r>
              <a:rPr lang="zh-CN" altLang="en-US" sz="2800" dirty="0">
                <a:latin typeface="楷体" panose="02010609060101010101" charset="-122"/>
                <a:ea typeface="楷体" panose="02010609060101010101" charset="-122"/>
                <a:cs typeface="微软雅黑" panose="020B0503020204020204" charset="-122"/>
                <a:sym typeface="+mn-ea"/>
              </a:rPr>
              <a:t>机制</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的</a:t>
            </a:r>
            <a:r>
              <a:rPr sz="2800" dirty="0" err="1">
                <a:latin typeface="楷体" panose="02010609060101010101" charset="-122"/>
                <a:ea typeface="楷体" panose="02010609060101010101" charset="-122"/>
                <a:cs typeface="微软雅黑" panose="020B0503020204020204" charset="-122"/>
                <a:sym typeface="+mn-ea"/>
              </a:rPr>
              <a:t>理念提出、整体设计、框架结构、路径探究</a:t>
            </a:r>
            <a:r>
              <a:rPr lang="zh-CN" sz="2800" dirty="0">
                <a:latin typeface="楷体" panose="02010609060101010101" charset="-122"/>
                <a:ea typeface="楷体" panose="02010609060101010101" charset="-122"/>
                <a:cs typeface="微软雅黑" panose="020B0503020204020204" charset="-122"/>
                <a:sym typeface="+mn-ea"/>
              </a:rPr>
              <a:t>方面系统分析</a:t>
            </a:r>
            <a:endParaRPr sz="2800" dirty="0">
              <a:latin typeface="楷体" panose="02010609060101010101" charset="-122"/>
              <a:ea typeface="楷体" panose="02010609060101010101" charset="-122"/>
              <a:cs typeface="微软雅黑" panose="020B0503020204020204" charset="-122"/>
              <a:sym typeface="+mn-ea"/>
            </a:endParaRPr>
          </a:p>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2.</a:t>
            </a:r>
            <a:r>
              <a:rPr lang="zh-CN" altLang="en-US" sz="2800" dirty="0">
                <a:latin typeface="黑体" panose="02010609060101010101" charset="-122"/>
                <a:ea typeface="黑体" panose="02010609060101010101" charset="-122"/>
                <a:cs typeface="微软雅黑" panose="020B0503020204020204" charset="-122"/>
                <a:sym typeface="+mn-ea"/>
              </a:rPr>
              <a:t>内涵界定</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永州“快反135”机制的组织架构、核心要件</a:t>
            </a:r>
          </a:p>
          <a:p>
            <a:pPr defTabSz="914400" fontAlgn="base"/>
            <a:r>
              <a:rPr lang="en-US" altLang="zh-CN" sz="2800" dirty="0">
                <a:latin typeface="楷体" panose="02010609060101010101" charset="-122"/>
                <a:ea typeface="楷体" panose="02010609060101010101" charset="-122"/>
                <a:cs typeface="微软雅黑" panose="020B0503020204020204" charset="-122"/>
                <a:sym typeface="+mn-ea"/>
              </a:rPr>
              <a:t>3.</a:t>
            </a:r>
            <a:r>
              <a:rPr lang="zh-CN" altLang="en-US" sz="2800" dirty="0">
                <a:latin typeface="黑体" panose="02010609060101010101" charset="-122"/>
                <a:ea typeface="黑体" panose="02010609060101010101" charset="-122"/>
                <a:cs typeface="微软雅黑" panose="020B0503020204020204" charset="-122"/>
                <a:sym typeface="+mn-ea"/>
              </a:rPr>
              <a:t>评估评价</a:t>
            </a:r>
            <a:r>
              <a:rPr lang="en-US" altLang="zh-CN" sz="2800" dirty="0">
                <a:latin typeface="黑体" panose="02010609060101010101" charset="-122"/>
                <a:ea typeface="黑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评估永州“快反135”机制在实践运用、服务实战、基层防控方面的实战效果</a:t>
            </a:r>
          </a:p>
        </p:txBody>
      </p:sp>
      <p:sp>
        <p:nvSpPr>
          <p:cNvPr id="3" name="椭圆 2"/>
          <p:cNvSpPr/>
          <p:nvPr/>
        </p:nvSpPr>
        <p:spPr>
          <a:xfrm>
            <a:off x="983615" y="1740853"/>
            <a:ext cx="3046413" cy="3011488"/>
          </a:xfrm>
          <a:prstGeom prst="ellipse">
            <a:avLst/>
          </a:prstGeom>
          <a:noFill/>
          <a:ln w="285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3200" strike="noStrike" noProof="1">
                <a:latin typeface="黑体" panose="02010609060101010101" charset="-122"/>
                <a:ea typeface="黑体" panose="02010609060101010101" charset="-122"/>
                <a:cs typeface="微软雅黑" panose="020B0503020204020204" charset="-122"/>
                <a:sym typeface="+mn-ea"/>
              </a:rPr>
              <a:t> </a:t>
            </a:r>
            <a:r>
              <a:rPr lang="zh-CN" altLang="en-US" sz="3200" strike="noStrike" noProof="1">
                <a:latin typeface="黑体" panose="02010609060101010101" charset="-122"/>
                <a:ea typeface="黑体" panose="02010609060101010101" charset="-122"/>
                <a:cs typeface="微软雅黑" panose="020B0503020204020204" charset="-122"/>
                <a:sym typeface="+mn-ea"/>
              </a:rPr>
              <a:t>方法逻辑</a:t>
            </a:r>
            <a:endParaRPr lang="zh-CN" altLang="en-US" sz="3200" strike="noStrike" noProof="1">
              <a:solidFill>
                <a:srgbClr val="FF0000"/>
              </a:solidFill>
              <a:latin typeface="黑体" panose="02010609060101010101" charset="-122"/>
              <a:ea typeface="黑体" panose="02010609060101010101" charset="-122"/>
              <a:cs typeface="微软雅黑" panose="020B0503020204020204" charset="-122"/>
              <a:sym typeface="+mn-ea"/>
            </a:endParaRPr>
          </a:p>
        </p:txBody>
      </p:sp>
      <p:sp>
        <p:nvSpPr>
          <p:cNvPr id="4" name="右箭头 3"/>
          <p:cNvSpPr/>
          <p:nvPr/>
        </p:nvSpPr>
        <p:spPr>
          <a:xfrm>
            <a:off x="4278630" y="2936240"/>
            <a:ext cx="879475" cy="849313"/>
          </a:xfrm>
          <a:prstGeom prst="rightArrow">
            <a:avLst/>
          </a:prstGeom>
          <a:solidFill>
            <a:srgbClr val="FF0000"/>
          </a:solidFill>
        </p:spPr>
        <p:style>
          <a:lnRef idx="2">
            <a:schemeClr val="accent5"/>
          </a:lnRef>
          <a:fillRef idx="1">
            <a:schemeClr val="lt1"/>
          </a:fillRef>
          <a:effectRef idx="0">
            <a:schemeClr val="accent5"/>
          </a:effectRef>
          <a:fontRef idx="minor">
            <a:schemeClr val="dk1"/>
          </a:fontRef>
        </p:style>
        <p:txBody>
          <a:bodyPr rtlCol="0" anchor="ctr"/>
          <a:lstStyle/>
          <a:p>
            <a:pPr algn="ctr" fontAlgn="base"/>
            <a:endParaRPr lang="zh-CN" altLang="en-US" strike="noStrike" noProof="1"/>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5158105" y="1397000"/>
            <a:ext cx="6273800" cy="406463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1.</a:t>
            </a:r>
            <a:r>
              <a:rPr lang="zh-CN" altLang="en-US" sz="2800" strike="noStrike" noProof="1">
                <a:latin typeface="黑体" panose="02010609060101010101" charset="-122"/>
                <a:ea typeface="黑体" panose="02010609060101010101" charset="-122"/>
                <a:cs typeface="微软雅黑" panose="020B0503020204020204" charset="-122"/>
                <a:sym typeface="+mn-ea"/>
              </a:rPr>
              <a:t>实践性</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“快反135”机制：市域社会治理和基层社会治理的生动实践</a:t>
            </a:r>
            <a:endParaRPr lang="en-US" altLang="zh-CN" sz="2800" dirty="0">
              <a:latin typeface="楷体" panose="02010609060101010101" charset="-122"/>
              <a:ea typeface="楷体" panose="02010609060101010101" charset="-122"/>
              <a:cs typeface="微软雅黑" panose="020B0503020204020204" charset="-122"/>
              <a:sym typeface="+mn-ea"/>
            </a:endParaRPr>
          </a:p>
          <a:p>
            <a:pPr defTabSz="914400" fontAlgn="base"/>
            <a:r>
              <a:rPr lang="en-US" altLang="zh-CN" sz="2800" strike="noStrike" noProof="1">
                <a:latin typeface="黑体" panose="02010609060101010101" charset="-122"/>
                <a:ea typeface="黑体" panose="02010609060101010101" charset="-122"/>
                <a:cs typeface="微软雅黑" panose="020B0503020204020204" charset="-122"/>
                <a:sym typeface="+mn-ea"/>
              </a:rPr>
              <a:t>2</a:t>
            </a:r>
            <a:r>
              <a:rPr lang="en-US" altLang="zh-CN" sz="2800" strike="noStrike" noProof="1" smtClean="0">
                <a:latin typeface="黑体" panose="02010609060101010101" charset="-122"/>
                <a:ea typeface="黑体" panose="02010609060101010101" charset="-122"/>
                <a:cs typeface="微软雅黑" panose="020B0503020204020204" charset="-122"/>
                <a:sym typeface="+mn-ea"/>
              </a:rPr>
              <a:t>.</a:t>
            </a:r>
            <a:r>
              <a:rPr lang="zh-CN" altLang="en-US" sz="2800" strike="noStrike" noProof="1" smtClean="0">
                <a:latin typeface="黑体" panose="02010609060101010101" charset="-122"/>
                <a:ea typeface="黑体" panose="02010609060101010101" charset="-122"/>
                <a:cs typeface="微软雅黑" panose="020B0503020204020204" charset="-122"/>
                <a:sym typeface="+mn-ea"/>
              </a:rPr>
              <a:t>实效</a:t>
            </a:r>
            <a:r>
              <a:rPr lang="zh-CN" altLang="en-US" sz="2800" dirty="0" smtClean="0">
                <a:latin typeface="黑体" panose="02010609060101010101" charset="-122"/>
                <a:ea typeface="黑体" panose="02010609060101010101" charset="-122"/>
                <a:cs typeface="微软雅黑" panose="020B0503020204020204" charset="-122"/>
                <a:sym typeface="+mn-ea"/>
              </a:rPr>
              <a:t>性</a:t>
            </a:r>
            <a:r>
              <a:rPr lang="en-US" altLang="zh-CN" sz="2800" dirty="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因地制宜，“快反135”机制契合永州发展实际、契合永州社情民意</a:t>
            </a:r>
          </a:p>
          <a:p>
            <a:pPr defTabSz="914400" fontAlgn="base"/>
            <a:r>
              <a:rPr lang="en-US" altLang="zh-CN" sz="2800" dirty="0" smtClean="0">
                <a:latin typeface="黑体" panose="02010609060101010101" charset="-122"/>
                <a:ea typeface="黑体" panose="02010609060101010101" charset="-122"/>
                <a:cs typeface="微软雅黑" panose="020B0503020204020204" charset="-122"/>
                <a:sym typeface="+mn-ea"/>
              </a:rPr>
              <a:t>3.</a:t>
            </a:r>
            <a:r>
              <a:rPr lang="zh-CN" altLang="en-US" sz="2800" dirty="0" smtClean="0">
                <a:latin typeface="黑体" panose="02010609060101010101" charset="-122"/>
                <a:ea typeface="黑体" panose="02010609060101010101" charset="-122"/>
                <a:cs typeface="微软雅黑" panose="020B0503020204020204" charset="-122"/>
                <a:sym typeface="+mn-ea"/>
              </a:rPr>
              <a:t>推广性</a:t>
            </a:r>
            <a:r>
              <a:rPr lang="en-US" altLang="zh-CN" sz="2800" dirty="0" smtClean="0">
                <a:latin typeface="楷体" panose="02010609060101010101" charset="-122"/>
                <a:ea typeface="楷体" panose="02010609060101010101" charset="-122"/>
                <a:cs typeface="微软雅黑" panose="020B0503020204020204" charset="-122"/>
                <a:sym typeface="+mn-ea"/>
              </a:rPr>
              <a:t>——</a:t>
            </a:r>
            <a:r>
              <a:rPr lang="zh-CN" altLang="en-US" sz="2800" dirty="0">
                <a:latin typeface="楷体" panose="02010609060101010101" charset="-122"/>
                <a:ea typeface="楷体" panose="02010609060101010101" charset="-122"/>
                <a:cs typeface="微软雅黑" panose="020B0503020204020204" charset="-122"/>
                <a:sym typeface="+mn-ea"/>
              </a:rPr>
              <a:t>“快反135”机制，对</a:t>
            </a:r>
            <a:r>
              <a:rPr lang="en-US" altLang="zh-CN" sz="2800" dirty="0" err="1">
                <a:latin typeface="楷体" panose="02010609060101010101" charset="-122"/>
                <a:ea typeface="楷体" panose="02010609060101010101" charset="-122"/>
                <a:cs typeface="微软雅黑" panose="020B0503020204020204" charset="-122"/>
                <a:sym typeface="+mn-ea"/>
              </a:rPr>
              <a:t>推进警务治理体系和治理能力现代化</a:t>
            </a:r>
            <a:r>
              <a:rPr lang="zh-CN" altLang="en-US" sz="2800" dirty="0">
                <a:latin typeface="楷体" panose="02010609060101010101" charset="-122"/>
                <a:ea typeface="楷体" panose="02010609060101010101" charset="-122"/>
                <a:cs typeface="微软雅黑" panose="020B0503020204020204" charset="-122"/>
                <a:sym typeface="+mn-ea"/>
              </a:rPr>
              <a:t>意义重大 </a:t>
            </a:r>
          </a:p>
        </p:txBody>
      </p:sp>
      <p:sp>
        <p:nvSpPr>
          <p:cNvPr id="3" name="椭圆 2"/>
          <p:cNvSpPr/>
          <p:nvPr/>
        </p:nvSpPr>
        <p:spPr>
          <a:xfrm>
            <a:off x="983615" y="1740853"/>
            <a:ext cx="3046413" cy="3011488"/>
          </a:xfrm>
          <a:prstGeom prst="ellipse">
            <a:avLst/>
          </a:prstGeom>
          <a:noFill/>
          <a:ln w="28575" cmpd="sng">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defTabSz="914400" fontAlgn="base"/>
            <a:r>
              <a:rPr lang="zh-CN" altLang="en-US" sz="2800" strike="noStrike" noProof="1">
                <a:latin typeface="黑体" panose="02010609060101010101" charset="-122"/>
                <a:ea typeface="黑体" panose="02010609060101010101" charset="-122"/>
                <a:cs typeface="微软雅黑" panose="020B0503020204020204" charset="-122"/>
                <a:sym typeface="+mn-ea"/>
              </a:rPr>
              <a:t>理论与实践</a:t>
            </a:r>
          </a:p>
          <a:p>
            <a:pPr algn="ctr" defTabSz="914400" fontAlgn="base"/>
            <a:r>
              <a:rPr lang="zh-CN" altLang="en-US" sz="2800" strike="noStrike" noProof="1">
                <a:latin typeface="黑体" panose="02010609060101010101" charset="-122"/>
                <a:ea typeface="黑体" panose="02010609060101010101" charset="-122"/>
                <a:cs typeface="微软雅黑" panose="020B0503020204020204" charset="-122"/>
                <a:sym typeface="+mn-ea"/>
              </a:rPr>
              <a:t>价值</a:t>
            </a:r>
            <a:endParaRPr lang="zh-CN" altLang="en-US" sz="2800" strike="noStrike" noProof="1">
              <a:solidFill>
                <a:srgbClr val="FF0000"/>
              </a:solidFill>
              <a:latin typeface="黑体" panose="02010609060101010101" charset="-122"/>
              <a:ea typeface="黑体" panose="02010609060101010101" charset="-122"/>
              <a:cs typeface="微软雅黑" panose="020B0503020204020204" charset="-122"/>
              <a:sym typeface="+mn-ea"/>
            </a:endParaRPr>
          </a:p>
        </p:txBody>
      </p:sp>
      <p:sp>
        <p:nvSpPr>
          <p:cNvPr id="4" name="右箭头 3"/>
          <p:cNvSpPr/>
          <p:nvPr/>
        </p:nvSpPr>
        <p:spPr>
          <a:xfrm>
            <a:off x="4278630" y="2821940"/>
            <a:ext cx="879475" cy="849313"/>
          </a:xfrm>
          <a:prstGeom prst="rightArrow">
            <a:avLst/>
          </a:prstGeom>
          <a:solidFill>
            <a:srgbClr val="FF0000"/>
          </a:solidFill>
        </p:spPr>
        <p:style>
          <a:lnRef idx="2">
            <a:schemeClr val="accent5"/>
          </a:lnRef>
          <a:fillRef idx="1">
            <a:schemeClr val="lt1"/>
          </a:fillRef>
          <a:effectRef idx="0">
            <a:schemeClr val="accent5"/>
          </a:effectRef>
          <a:fontRef idx="minor">
            <a:schemeClr val="dk1"/>
          </a:fontRef>
        </p:style>
        <p:txBody>
          <a:bodyPr rtlCol="0" anchor="ctr"/>
          <a:lstStyle/>
          <a:p>
            <a:pPr algn="ctr" fontAlgn="base"/>
            <a:endParaRPr lang="zh-CN" altLang="en-US" strike="noStrike" noProof="1"/>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LARGE_SHAPE" val="1"/>
  <p:tag name="KSO_WM_UNIT_HIGHLIGHT" val="0"/>
  <p:tag name="KSO_WM_UNIT_COMPATIBLE" val="0"/>
  <p:tag name="KSO_WM_UNIT_DIAGRAM_ISNUMVISUAL" val="0"/>
  <p:tag name="KSO_WM_UNIT_DIAGRAM_ISREFERUNIT" val="0"/>
  <p:tag name="KSO_WM_UNIT_ID" val="_1*γ*1"/>
  <p:tag name="KSO_WM_UNIT_LAYERLEVEL" val="1"/>
  <p:tag name="KSO_WM_TAG_VERSION" val="1.0"/>
  <p:tag name="KSO_WM_BEAUTIFY_FLAG" val="#wm#"/>
  <p:tag name="KSO_WM_UNIT_TYPE" val="γ"/>
  <p:tag name="KSO_WM_UNIT_INDEX" val="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0923"/>
  <p:tag name="KSO_WM_TAG_VERSION" val="1.0"/>
  <p:tag name="KSO_WM_SLIDE_ID" val="custom20184578_1"/>
  <p:tag name="KSO_WM_SLIDE_INDEX" val="1"/>
  <p:tag name="KSO_WM_SLIDE_ITEM_CNT" val="2"/>
  <p:tag name="KSO_WM_SLIDE_LAYOUT" val="a_b"/>
  <p:tag name="KSO_WM_SLIDE_LAYOUT_CNT" val="1_1"/>
  <p:tag name="KSO_WM_SLIDE_TYPE" val="title"/>
  <p:tag name="KSO_WM_TEMPLATE_THUMBS_INDEX" val="1、9、12、16、19、20、23、24、"/>
  <p:tag name="KSO_WM_BEAUTIFY_FLAG" val="#wm#"/>
  <p:tag name="KSO_WM_SLIDE_SUBTYPE" val="pureTxt"/>
  <p:tag name="KSO_WM_TEMPLATE_SUBCATEGORY" val="0"/>
  <p:tag name="KSO_WM_COMBINE_RELATE_SLIDE_ID" val="background20181944_1"/>
  <p:tag name="KSO_WM_SLIDE_MODEL_TYPE" val="cover"/>
</p:tagLst>
</file>

<file path=ppt/tags/tag3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578"/>
  <p:tag name="KSO_WM_TAG_VERSION" val="1.0"/>
  <p:tag name="KSO_WM_UNIT_TYPE" val="a"/>
  <p:tag name="KSO_WM_UNIT_INDEX" val="1"/>
  <p:tag name="KSO_WM_UNIT_ID" val="custom20184578_1*a*1"/>
  <p:tag name="KSO_WM_UNIT_LAYERLEVEL" val="1"/>
  <p:tag name="KSO_WM_UNIT_VALUE" val="10"/>
  <p:tag name="KSO_WM_UNIT_ISCONTENTSTITLE" val="0"/>
  <p:tag name="KSO_WM_UNIT_HIGHLIGHT" val="0"/>
  <p:tag name="KSO_WM_UNIT_COMPATIBLE" val="0"/>
  <p:tag name="KSO_WM_UNIT_CLEAR" val="0"/>
  <p:tag name="KSO_WM_BEAUTIFY_FLAG" val="#wm#"/>
  <p:tag name="KSO_WM_UNIT_PRESET_TEXT" val="欧美简约情人节通用"/>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90923"/>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90923"/>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90923"/>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90923"/>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90923"/>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190923"/>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300</TotalTime>
  <Words>962</Words>
  <Application>Microsoft Office PowerPoint</Application>
  <PresentationFormat>自定义</PresentationFormat>
  <Paragraphs>52</Paragraphs>
  <Slides>16</Slides>
  <Notes>4</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流畅</vt:lpstr>
      <vt:lpstr> 论文点评</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Company>浙江省公安厅</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微软用户</cp:lastModifiedBy>
  <cp:revision>305</cp:revision>
  <dcterms:created xsi:type="dcterms:W3CDTF">2019-01-28T01:17:00Z</dcterms:created>
  <dcterms:modified xsi:type="dcterms:W3CDTF">2022-09-26T16:09:13Z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2052-10.8.0.6157</vt:lpwstr>
  </property>
</Properties>
</file>